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4" r:id="rId2"/>
  </p:sldMasterIdLst>
  <p:notesMasterIdLst>
    <p:notesMasterId r:id="rId18"/>
  </p:notesMasterIdLst>
  <p:handoutMasterIdLst>
    <p:handoutMasterId r:id="rId19"/>
  </p:handoutMasterIdLst>
  <p:sldIdLst>
    <p:sldId id="319" r:id="rId3"/>
    <p:sldId id="1154" r:id="rId4"/>
    <p:sldId id="1155" r:id="rId5"/>
    <p:sldId id="1156" r:id="rId6"/>
    <p:sldId id="1158" r:id="rId7"/>
    <p:sldId id="1157" r:id="rId8"/>
    <p:sldId id="1159" r:id="rId9"/>
    <p:sldId id="1160" r:id="rId10"/>
    <p:sldId id="1161" r:id="rId11"/>
    <p:sldId id="1162" r:id="rId12"/>
    <p:sldId id="1163" r:id="rId13"/>
    <p:sldId id="1164" r:id="rId14"/>
    <p:sldId id="1165" r:id="rId15"/>
    <p:sldId id="1166" r:id="rId16"/>
    <p:sldId id="1149" r:id="rId17"/>
  </p:sldIdLst>
  <p:sldSz cx="12192000" cy="6858000"/>
  <p:notesSz cx="7010400" cy="92964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rmands Stahovskis" initials="A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6600"/>
    <a:srgbClr val="054333"/>
    <a:srgbClr val="003206"/>
    <a:srgbClr val="603000"/>
    <a:srgbClr val="CC6600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AC959A-D21B-49CB-9856-4116C76A65BE}" v="3223" dt="2025-11-06T07:04:13.1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>
      <p:cViewPr varScale="1">
        <p:scale>
          <a:sx n="95" d="100"/>
          <a:sy n="95" d="100"/>
        </p:scale>
        <p:origin x="17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41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image" Target="../media/image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image" Target="../media/image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30AEC7-C6C8-4F34-90E4-D5E243274DC7}" type="doc">
      <dgm:prSet loTypeId="urn:microsoft.com/office/officeart/2005/8/layout/cycle3" loCatId="cycle" qsTypeId="urn:microsoft.com/office/officeart/2005/8/quickstyle/simple5" qsCatId="simple" csTypeId="urn:microsoft.com/office/officeart/2005/8/colors/accent5_1" csCatId="accent5" phldr="1"/>
      <dgm:spPr/>
      <dgm:t>
        <a:bodyPr/>
        <a:lstStyle/>
        <a:p>
          <a:endParaRPr lang="lv-LV"/>
        </a:p>
      </dgm:t>
    </dgm:pt>
    <dgm:pt modelId="{215B7BF8-709E-4EAB-8602-F58F66C05561}">
      <dgm:prSet phldrT="[Text]" custT="1"/>
      <dgm:spPr/>
      <dgm:t>
        <a:bodyPr/>
        <a:lstStyle/>
        <a:p>
          <a:r>
            <a:rPr lang="lv-LV" sz="1600" dirty="0">
              <a:latin typeface="Arial" panose="020B0604020202020204" pitchFamily="34" charset="0"/>
              <a:cs typeface="Arial" panose="020B0604020202020204" pitchFamily="34" charset="0"/>
            </a:rPr>
            <a:t>Resursu pieejamība</a:t>
          </a:r>
        </a:p>
      </dgm:t>
    </dgm:pt>
    <dgm:pt modelId="{4190A902-EDA8-4ACE-A53C-4D5FC8673451}" type="parTrans" cxnId="{1203017A-EA69-4142-A442-B0F67E90E3C9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B86115-37A9-4916-9F56-8A41BD23A4C9}" type="sibTrans" cxnId="{1203017A-EA69-4142-A442-B0F67E90E3C9}">
      <dgm:prSet custT="1"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5B555C-6D0B-462C-BB8C-07D9ADFCF982}">
      <dgm:prSet phldrT="[Text]" custT="1"/>
      <dgm:spPr/>
      <dgm:t>
        <a:bodyPr/>
        <a:lstStyle/>
        <a:p>
          <a:r>
            <a:rPr lang="lv-LV" sz="1600" dirty="0">
              <a:latin typeface="Arial" panose="020B0604020202020204" pitchFamily="34" charset="0"/>
              <a:cs typeface="Arial" panose="020B0604020202020204" pitchFamily="34" charset="0"/>
            </a:rPr>
            <a:t>Mainīgs pieprasījums</a:t>
          </a:r>
        </a:p>
      </dgm:t>
    </dgm:pt>
    <dgm:pt modelId="{A121C2D3-3457-49AB-BEE0-C4E108B389E1}" type="parTrans" cxnId="{D85833AF-8010-46EA-9D37-5C196BABD08A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DBD4A1-5EBA-4E84-8CD2-91EA19F77063}" type="sibTrans" cxnId="{D85833AF-8010-46EA-9D37-5C196BABD08A}">
      <dgm:prSet custT="1"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B5A9A1-3DF0-45F5-BCF6-242B296E8838}">
      <dgm:prSet phldrT="[Text]" custT="1"/>
      <dgm:spPr/>
      <dgm:t>
        <a:bodyPr/>
        <a:lstStyle/>
        <a:p>
          <a:r>
            <a:rPr lang="lv-LV" sz="1600" dirty="0">
              <a:latin typeface="Arial" panose="020B0604020202020204" pitchFamily="34" charset="0"/>
              <a:cs typeface="Arial" panose="020B0604020202020204" pitchFamily="34" charset="0"/>
            </a:rPr>
            <a:t>Paaudžu maiņa</a:t>
          </a:r>
        </a:p>
      </dgm:t>
    </dgm:pt>
    <dgm:pt modelId="{96CB152C-FBC5-407E-99F8-ABD099CFBD1A}" type="parTrans" cxnId="{28178A34-7ADF-4E23-AF67-15A32FB58BD4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66DD64-D3A0-4394-8581-087784EA2F15}" type="sibTrans" cxnId="{28178A34-7ADF-4E23-AF67-15A32FB58BD4}">
      <dgm:prSet custT="1"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2CE0E2-2067-4183-AC5C-B3A5E82F2821}">
      <dgm:prSet phldrT="[Text]" custT="1"/>
      <dgm:spPr/>
      <dgm:t>
        <a:bodyPr/>
        <a:lstStyle/>
        <a:p>
          <a:r>
            <a:rPr lang="lv-LV" sz="1600" dirty="0">
              <a:latin typeface="Arial" panose="020B0604020202020204" pitchFamily="34" charset="0"/>
              <a:cs typeface="Arial" panose="020B0604020202020204" pitchFamily="34" charset="0"/>
            </a:rPr>
            <a:t>Regulējuma nosacījumi</a:t>
          </a:r>
        </a:p>
      </dgm:t>
    </dgm:pt>
    <dgm:pt modelId="{D1D98732-A4E8-4B12-B7B1-FD78AEB00997}" type="parTrans" cxnId="{D8E3BCD2-42E5-4E2C-8DC8-74E627E86975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C800EC-7B46-4F11-AF64-3E9B65C12786}" type="sibTrans" cxnId="{D8E3BCD2-42E5-4E2C-8DC8-74E627E86975}">
      <dgm:prSet custT="1"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528DD8-FDCC-4B32-B675-6F814B447BC8}">
      <dgm:prSet phldrT="[Text]" custT="1"/>
      <dgm:spPr/>
      <dgm:t>
        <a:bodyPr/>
        <a:lstStyle/>
        <a:p>
          <a:r>
            <a:rPr lang="lv-LV" sz="1600" dirty="0">
              <a:latin typeface="Arial" panose="020B0604020202020204" pitchFamily="34" charset="0"/>
              <a:cs typeface="Arial" panose="020B0604020202020204" pitchFamily="34" charset="0"/>
            </a:rPr>
            <a:t>Klimata pārmaiņu ietekme</a:t>
          </a:r>
        </a:p>
      </dgm:t>
    </dgm:pt>
    <dgm:pt modelId="{829CD0F1-1BC0-44CA-B89C-61350430697B}" type="parTrans" cxnId="{13BCCDE1-3182-4BA9-A8E5-CB49AE5455B7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EF6A14-688D-4B9B-9606-4D9A83C7C1FD}" type="sibTrans" cxnId="{13BCCDE1-3182-4BA9-A8E5-CB49AE5455B7}">
      <dgm:prSet custT="1"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4A8899-5DC1-4A9E-8E81-423A498B2073}">
      <dgm:prSet phldrT="[Text]" custT="1"/>
      <dgm:spPr/>
      <dgm:t>
        <a:bodyPr/>
        <a:lstStyle/>
        <a:p>
          <a:r>
            <a:rPr lang="lv-LV" sz="1600" dirty="0">
              <a:latin typeface="Arial" panose="020B0604020202020204" pitchFamily="34" charset="0"/>
              <a:cs typeface="Arial" panose="020B0604020202020204" pitchFamily="34" charset="0"/>
            </a:rPr>
            <a:t>Augstas ražošanas izmaksas</a:t>
          </a:r>
        </a:p>
      </dgm:t>
    </dgm:pt>
    <dgm:pt modelId="{3BEA216F-220B-478A-A0F6-193A703819C9}" type="parTrans" cxnId="{32F305D7-A75E-42CC-817A-88D72422DF3C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9F2F35-6522-4E36-9972-0564918E1C8C}" type="sibTrans" cxnId="{32F305D7-A75E-42CC-817A-88D72422DF3C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E8CB4D-AB49-48EC-B737-57267D71513E}">
      <dgm:prSet phldrT="[Text]" custT="1"/>
      <dgm:spPr/>
      <dgm:t>
        <a:bodyPr/>
        <a:lstStyle/>
        <a:p>
          <a:r>
            <a:rPr lang="lv-LV" sz="1600" dirty="0">
              <a:latin typeface="Arial" panose="020B0604020202020204" pitchFamily="34" charset="0"/>
              <a:cs typeface="Arial" panose="020B0604020202020204" pitchFamily="34" charset="0"/>
            </a:rPr>
            <a:t>Finansējuma pieejamība investīcijām</a:t>
          </a:r>
        </a:p>
      </dgm:t>
    </dgm:pt>
    <dgm:pt modelId="{04D48A02-33AF-40F6-B391-0F1652F8B226}" type="parTrans" cxnId="{DCD418DE-EE85-4455-ABAA-4322F842BE99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1C320C-C494-4464-AB4F-C276707BC533}" type="sibTrans" cxnId="{DCD418DE-EE85-4455-ABAA-4322F842BE99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BC0E0E-47F7-4B9A-89B2-57DF2E9BF758}">
      <dgm:prSet phldrT="[Text]" custT="1"/>
      <dgm:spPr/>
      <dgm:t>
        <a:bodyPr/>
        <a:lstStyle/>
        <a:p>
          <a:r>
            <a:rPr lang="lv-LV" sz="1600" dirty="0">
              <a:latin typeface="Arial" panose="020B0604020202020204" pitchFamily="34" charset="0"/>
              <a:cs typeface="Arial" panose="020B0604020202020204" pitchFamily="34" charset="0"/>
            </a:rPr>
            <a:t>Nepietiekama infrastruktūra</a:t>
          </a:r>
        </a:p>
      </dgm:t>
    </dgm:pt>
    <dgm:pt modelId="{0F513CF8-260C-4953-A3CE-BD829C566A15}" type="parTrans" cxnId="{28AC0105-9F50-4AFF-8EF1-4B94BC25F9A7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54600E-E453-49A6-9941-FEAE5059D1E2}" type="sibTrans" cxnId="{28AC0105-9F50-4AFF-8EF1-4B94BC25F9A7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FCA0C9-6F96-4506-A3C1-0A35468E8983}" type="pres">
      <dgm:prSet presAssocID="{ED30AEC7-C6C8-4F34-90E4-D5E243274DC7}" presName="Name0" presStyleCnt="0">
        <dgm:presLayoutVars>
          <dgm:dir/>
          <dgm:resizeHandles val="exact"/>
        </dgm:presLayoutVars>
      </dgm:prSet>
      <dgm:spPr/>
    </dgm:pt>
    <dgm:pt modelId="{2386B963-D23D-4D6F-93EC-D95C7F5CD3F0}" type="pres">
      <dgm:prSet presAssocID="{ED30AEC7-C6C8-4F34-90E4-D5E243274DC7}" presName="cycle" presStyleCnt="0"/>
      <dgm:spPr/>
    </dgm:pt>
    <dgm:pt modelId="{EEDBA0AC-46A6-414D-B935-716187D9518E}" type="pres">
      <dgm:prSet presAssocID="{215B7BF8-709E-4EAB-8602-F58F66C05561}" presName="nodeFirstNode" presStyleLbl="node1" presStyleIdx="0" presStyleCnt="8">
        <dgm:presLayoutVars>
          <dgm:bulletEnabled val="1"/>
        </dgm:presLayoutVars>
      </dgm:prSet>
      <dgm:spPr/>
    </dgm:pt>
    <dgm:pt modelId="{D0FC25E5-303C-4D20-94DB-201EBB8107BF}" type="pres">
      <dgm:prSet presAssocID="{41B86115-37A9-4916-9F56-8A41BD23A4C9}" presName="sibTransFirstNode" presStyleLbl="bgShp" presStyleIdx="0" presStyleCnt="1" custScaleX="130402"/>
      <dgm:spPr/>
    </dgm:pt>
    <dgm:pt modelId="{EE10CF24-1C16-4471-B36C-F9A6764E6236}" type="pres">
      <dgm:prSet presAssocID="{A05B555C-6D0B-462C-BB8C-07D9ADFCF982}" presName="nodeFollowingNodes" presStyleLbl="node1" presStyleIdx="1" presStyleCnt="8" custScaleX="122988" custRadScaleRad="118241" custRadScaleInc="19066">
        <dgm:presLayoutVars>
          <dgm:bulletEnabled val="1"/>
        </dgm:presLayoutVars>
      </dgm:prSet>
      <dgm:spPr/>
    </dgm:pt>
    <dgm:pt modelId="{070EA04A-E01B-4B3F-9CCE-39461D9A610B}" type="pres">
      <dgm:prSet presAssocID="{74E8CB4D-AB49-48EC-B737-57267D71513E}" presName="nodeFollowingNodes" presStyleLbl="node1" presStyleIdx="2" presStyleCnt="8" custScaleX="121874" custRadScaleRad="121934" custRadScaleInc="-1102">
        <dgm:presLayoutVars>
          <dgm:bulletEnabled val="1"/>
        </dgm:presLayoutVars>
      </dgm:prSet>
      <dgm:spPr/>
    </dgm:pt>
    <dgm:pt modelId="{866FD70E-EAD1-4860-99C8-5353A51F268F}" type="pres">
      <dgm:prSet presAssocID="{37BC0E0E-47F7-4B9A-89B2-57DF2E9BF758}" presName="nodeFollowingNodes" presStyleLbl="node1" presStyleIdx="3" presStyleCnt="8" custScaleX="118241" custRadScaleRad="118358" custRadScaleInc="-27251">
        <dgm:presLayoutVars>
          <dgm:bulletEnabled val="1"/>
        </dgm:presLayoutVars>
      </dgm:prSet>
      <dgm:spPr/>
    </dgm:pt>
    <dgm:pt modelId="{13B1D205-3313-4C29-96E0-8139A926A7BD}" type="pres">
      <dgm:prSet presAssocID="{FBB5A9A1-3DF0-45F5-BCF6-242B296E8838}" presName="nodeFollowingNodes" presStyleLbl="node1" presStyleIdx="4" presStyleCnt="8">
        <dgm:presLayoutVars>
          <dgm:bulletEnabled val="1"/>
        </dgm:presLayoutVars>
      </dgm:prSet>
      <dgm:spPr/>
    </dgm:pt>
    <dgm:pt modelId="{444C1C93-A2CE-4FED-A006-38EFCE2A03F7}" type="pres">
      <dgm:prSet presAssocID="{B92CE0E2-2067-4183-AC5C-B3A5E82F2821}" presName="nodeFollowingNodes" presStyleLbl="node1" presStyleIdx="5" presStyleCnt="8" custRadScaleRad="118383" custRadScaleInc="22031">
        <dgm:presLayoutVars>
          <dgm:bulletEnabled val="1"/>
        </dgm:presLayoutVars>
      </dgm:prSet>
      <dgm:spPr/>
    </dgm:pt>
    <dgm:pt modelId="{99EC36DA-0DE3-433C-A253-E9A09DBF8930}" type="pres">
      <dgm:prSet presAssocID="{B0528DD8-FDCC-4B32-B675-6F814B447BC8}" presName="nodeFollowingNodes" presStyleLbl="node1" presStyleIdx="6" presStyleCnt="8" custRadScaleRad="122621" custRadScaleInc="1096">
        <dgm:presLayoutVars>
          <dgm:bulletEnabled val="1"/>
        </dgm:presLayoutVars>
      </dgm:prSet>
      <dgm:spPr/>
    </dgm:pt>
    <dgm:pt modelId="{A8574F5D-B47B-4704-98B2-3EE6A23729BC}" type="pres">
      <dgm:prSet presAssocID="{694A8899-5DC1-4A9E-8E81-423A498B2073}" presName="nodeFollowingNodes" presStyleLbl="node1" presStyleIdx="7" presStyleCnt="8" custRadScaleRad="113532" custRadScaleInc="-20147">
        <dgm:presLayoutVars>
          <dgm:bulletEnabled val="1"/>
        </dgm:presLayoutVars>
      </dgm:prSet>
      <dgm:spPr/>
    </dgm:pt>
  </dgm:ptLst>
  <dgm:cxnLst>
    <dgm:cxn modelId="{25FA6801-421F-4D6B-86F2-8A33DAE5F919}" type="presOf" srcId="{ED30AEC7-C6C8-4F34-90E4-D5E243274DC7}" destId="{E9FCA0C9-6F96-4506-A3C1-0A35468E8983}" srcOrd="0" destOrd="0" presId="urn:microsoft.com/office/officeart/2005/8/layout/cycle3"/>
    <dgm:cxn modelId="{2BF3AC02-5A40-4E9E-AE49-6CAEEEFEDA1C}" type="presOf" srcId="{A05B555C-6D0B-462C-BB8C-07D9ADFCF982}" destId="{EE10CF24-1C16-4471-B36C-F9A6764E6236}" srcOrd="0" destOrd="0" presId="urn:microsoft.com/office/officeart/2005/8/layout/cycle3"/>
    <dgm:cxn modelId="{28AC0105-9F50-4AFF-8EF1-4B94BC25F9A7}" srcId="{ED30AEC7-C6C8-4F34-90E4-D5E243274DC7}" destId="{37BC0E0E-47F7-4B9A-89B2-57DF2E9BF758}" srcOrd="3" destOrd="0" parTransId="{0F513CF8-260C-4953-A3CE-BD829C566A15}" sibTransId="{A354600E-E453-49A6-9941-FEAE5059D1E2}"/>
    <dgm:cxn modelId="{A877370C-87D1-4E41-890B-347FB8FE4A1B}" type="presOf" srcId="{41B86115-37A9-4916-9F56-8A41BD23A4C9}" destId="{D0FC25E5-303C-4D20-94DB-201EBB8107BF}" srcOrd="0" destOrd="0" presId="urn:microsoft.com/office/officeart/2005/8/layout/cycle3"/>
    <dgm:cxn modelId="{5135B30F-C231-4810-AADA-1EF8DA0702B7}" type="presOf" srcId="{B0528DD8-FDCC-4B32-B675-6F814B447BC8}" destId="{99EC36DA-0DE3-433C-A253-E9A09DBF8930}" srcOrd="0" destOrd="0" presId="urn:microsoft.com/office/officeart/2005/8/layout/cycle3"/>
    <dgm:cxn modelId="{66DEC61F-D74A-458F-B17E-AC155FB35895}" type="presOf" srcId="{B92CE0E2-2067-4183-AC5C-B3A5E82F2821}" destId="{444C1C93-A2CE-4FED-A006-38EFCE2A03F7}" srcOrd="0" destOrd="0" presId="urn:microsoft.com/office/officeart/2005/8/layout/cycle3"/>
    <dgm:cxn modelId="{35E1D42D-7A2A-432C-A1B9-7A0B68617C5A}" type="presOf" srcId="{74E8CB4D-AB49-48EC-B737-57267D71513E}" destId="{070EA04A-E01B-4B3F-9CCE-39461D9A610B}" srcOrd="0" destOrd="0" presId="urn:microsoft.com/office/officeart/2005/8/layout/cycle3"/>
    <dgm:cxn modelId="{28178A34-7ADF-4E23-AF67-15A32FB58BD4}" srcId="{ED30AEC7-C6C8-4F34-90E4-D5E243274DC7}" destId="{FBB5A9A1-3DF0-45F5-BCF6-242B296E8838}" srcOrd="4" destOrd="0" parTransId="{96CB152C-FBC5-407E-99F8-ABD099CFBD1A}" sibTransId="{DE66DD64-D3A0-4394-8581-087784EA2F15}"/>
    <dgm:cxn modelId="{B7128B3D-54D3-4A2E-B9CF-BB7D6DE5CD1A}" type="presOf" srcId="{215B7BF8-709E-4EAB-8602-F58F66C05561}" destId="{EEDBA0AC-46A6-414D-B935-716187D9518E}" srcOrd="0" destOrd="0" presId="urn:microsoft.com/office/officeart/2005/8/layout/cycle3"/>
    <dgm:cxn modelId="{A3687565-C5F1-4D15-B2F7-7D97C3F1AB04}" type="presOf" srcId="{FBB5A9A1-3DF0-45F5-BCF6-242B296E8838}" destId="{13B1D205-3313-4C29-96E0-8139A926A7BD}" srcOrd="0" destOrd="0" presId="urn:microsoft.com/office/officeart/2005/8/layout/cycle3"/>
    <dgm:cxn modelId="{A4251371-B756-47AE-B0E8-8E3A7EA97AFC}" type="presOf" srcId="{37BC0E0E-47F7-4B9A-89B2-57DF2E9BF758}" destId="{866FD70E-EAD1-4860-99C8-5353A51F268F}" srcOrd="0" destOrd="0" presId="urn:microsoft.com/office/officeart/2005/8/layout/cycle3"/>
    <dgm:cxn modelId="{1203017A-EA69-4142-A442-B0F67E90E3C9}" srcId="{ED30AEC7-C6C8-4F34-90E4-D5E243274DC7}" destId="{215B7BF8-709E-4EAB-8602-F58F66C05561}" srcOrd="0" destOrd="0" parTransId="{4190A902-EDA8-4ACE-A53C-4D5FC8673451}" sibTransId="{41B86115-37A9-4916-9F56-8A41BD23A4C9}"/>
    <dgm:cxn modelId="{D85833AF-8010-46EA-9D37-5C196BABD08A}" srcId="{ED30AEC7-C6C8-4F34-90E4-D5E243274DC7}" destId="{A05B555C-6D0B-462C-BB8C-07D9ADFCF982}" srcOrd="1" destOrd="0" parTransId="{A121C2D3-3457-49AB-BEE0-C4E108B389E1}" sibTransId="{DBDBD4A1-5EBA-4E84-8CD2-91EA19F77063}"/>
    <dgm:cxn modelId="{D8E3BCD2-42E5-4E2C-8DC8-74E627E86975}" srcId="{ED30AEC7-C6C8-4F34-90E4-D5E243274DC7}" destId="{B92CE0E2-2067-4183-AC5C-B3A5E82F2821}" srcOrd="5" destOrd="0" parTransId="{D1D98732-A4E8-4B12-B7B1-FD78AEB00997}" sibTransId="{2EC800EC-7B46-4F11-AF64-3E9B65C12786}"/>
    <dgm:cxn modelId="{32F305D7-A75E-42CC-817A-88D72422DF3C}" srcId="{ED30AEC7-C6C8-4F34-90E4-D5E243274DC7}" destId="{694A8899-5DC1-4A9E-8E81-423A498B2073}" srcOrd="7" destOrd="0" parTransId="{3BEA216F-220B-478A-A0F6-193A703819C9}" sibTransId="{BD9F2F35-6522-4E36-9972-0564918E1C8C}"/>
    <dgm:cxn modelId="{DCD418DE-EE85-4455-ABAA-4322F842BE99}" srcId="{ED30AEC7-C6C8-4F34-90E4-D5E243274DC7}" destId="{74E8CB4D-AB49-48EC-B737-57267D71513E}" srcOrd="2" destOrd="0" parTransId="{04D48A02-33AF-40F6-B391-0F1652F8B226}" sibTransId="{271C320C-C494-4464-AB4F-C276707BC533}"/>
    <dgm:cxn modelId="{13BCCDE1-3182-4BA9-A8E5-CB49AE5455B7}" srcId="{ED30AEC7-C6C8-4F34-90E4-D5E243274DC7}" destId="{B0528DD8-FDCC-4B32-B675-6F814B447BC8}" srcOrd="6" destOrd="0" parTransId="{829CD0F1-1BC0-44CA-B89C-61350430697B}" sibTransId="{81EF6A14-688D-4B9B-9606-4D9A83C7C1FD}"/>
    <dgm:cxn modelId="{51D7A7F1-191B-4D3C-9337-B65DDE7E27AB}" type="presOf" srcId="{694A8899-5DC1-4A9E-8E81-423A498B2073}" destId="{A8574F5D-B47B-4704-98B2-3EE6A23729BC}" srcOrd="0" destOrd="0" presId="urn:microsoft.com/office/officeart/2005/8/layout/cycle3"/>
    <dgm:cxn modelId="{738B0A39-DBC5-43DC-9E9E-EB3F05E96885}" type="presParOf" srcId="{E9FCA0C9-6F96-4506-A3C1-0A35468E8983}" destId="{2386B963-D23D-4D6F-93EC-D95C7F5CD3F0}" srcOrd="0" destOrd="0" presId="urn:microsoft.com/office/officeart/2005/8/layout/cycle3"/>
    <dgm:cxn modelId="{2DC4A92F-186A-4C84-9684-583B9378EBA3}" type="presParOf" srcId="{2386B963-D23D-4D6F-93EC-D95C7F5CD3F0}" destId="{EEDBA0AC-46A6-414D-B935-716187D9518E}" srcOrd="0" destOrd="0" presId="urn:microsoft.com/office/officeart/2005/8/layout/cycle3"/>
    <dgm:cxn modelId="{9611B03C-B1B3-4913-877E-2FFD014112BF}" type="presParOf" srcId="{2386B963-D23D-4D6F-93EC-D95C7F5CD3F0}" destId="{D0FC25E5-303C-4D20-94DB-201EBB8107BF}" srcOrd="1" destOrd="0" presId="urn:microsoft.com/office/officeart/2005/8/layout/cycle3"/>
    <dgm:cxn modelId="{DA48920F-98A0-4C03-94CF-10C5966D64E9}" type="presParOf" srcId="{2386B963-D23D-4D6F-93EC-D95C7F5CD3F0}" destId="{EE10CF24-1C16-4471-B36C-F9A6764E6236}" srcOrd="2" destOrd="0" presId="urn:microsoft.com/office/officeart/2005/8/layout/cycle3"/>
    <dgm:cxn modelId="{482C9742-D45B-4C5B-AC6C-632FB6542AB1}" type="presParOf" srcId="{2386B963-D23D-4D6F-93EC-D95C7F5CD3F0}" destId="{070EA04A-E01B-4B3F-9CCE-39461D9A610B}" srcOrd="3" destOrd="0" presId="urn:microsoft.com/office/officeart/2005/8/layout/cycle3"/>
    <dgm:cxn modelId="{5082015D-8860-4AB4-9A02-38F559C908C1}" type="presParOf" srcId="{2386B963-D23D-4D6F-93EC-D95C7F5CD3F0}" destId="{866FD70E-EAD1-4860-99C8-5353A51F268F}" srcOrd="4" destOrd="0" presId="urn:microsoft.com/office/officeart/2005/8/layout/cycle3"/>
    <dgm:cxn modelId="{172D2AF9-89AD-4044-9659-A41F149023FF}" type="presParOf" srcId="{2386B963-D23D-4D6F-93EC-D95C7F5CD3F0}" destId="{13B1D205-3313-4C29-96E0-8139A926A7BD}" srcOrd="5" destOrd="0" presId="urn:microsoft.com/office/officeart/2005/8/layout/cycle3"/>
    <dgm:cxn modelId="{68CBB69F-D7F4-46E6-9D10-ACAB5E25A614}" type="presParOf" srcId="{2386B963-D23D-4D6F-93EC-D95C7F5CD3F0}" destId="{444C1C93-A2CE-4FED-A006-38EFCE2A03F7}" srcOrd="6" destOrd="0" presId="urn:microsoft.com/office/officeart/2005/8/layout/cycle3"/>
    <dgm:cxn modelId="{9EB8D0F2-09D2-4BF7-9A40-DA6CCF0B16F3}" type="presParOf" srcId="{2386B963-D23D-4D6F-93EC-D95C7F5CD3F0}" destId="{99EC36DA-0DE3-433C-A253-E9A09DBF8930}" srcOrd="7" destOrd="0" presId="urn:microsoft.com/office/officeart/2005/8/layout/cycle3"/>
    <dgm:cxn modelId="{F42824C0-BB87-4932-9DF6-181BE9449B01}" type="presParOf" srcId="{2386B963-D23D-4D6F-93EC-D95C7F5CD3F0}" destId="{A8574F5D-B47B-4704-98B2-3EE6A23729BC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B11E75-2F0B-4778-AACA-F3459E4FEB0E}" type="doc">
      <dgm:prSet loTypeId="urn:microsoft.com/office/officeart/2005/8/layout/p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lv-LV"/>
        </a:p>
      </dgm:t>
    </dgm:pt>
    <dgm:pt modelId="{4D55DA6A-BFA0-4542-A236-0F1F6C8BF190}">
      <dgm:prSet phldrT="[Text]" custT="1"/>
      <dgm:spPr/>
      <dgm:t>
        <a:bodyPr/>
        <a:lstStyle/>
        <a:p>
          <a:pPr algn="ctr"/>
          <a:r>
            <a:rPr lang="lv-LV" sz="1200" dirty="0">
              <a:latin typeface="Arial" panose="020B0604020202020204" pitchFamily="34" charset="0"/>
              <a:cs typeface="Arial" panose="020B0604020202020204" pitchFamily="34" charset="0"/>
            </a:rPr>
            <a:t>Resursu efektivitāte un pievienotās vērtības radīšana zvejniecībā</a:t>
          </a:r>
        </a:p>
      </dgm:t>
    </dgm:pt>
    <dgm:pt modelId="{3B38B469-281D-4D4E-AA99-2A15551ED286}" type="parTrans" cxnId="{46CD799C-3C6D-400F-9A73-4C18FAA4D69F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87F2DE-E1D4-4DD8-BE78-F64386CF6E86}" type="sibTrans" cxnId="{46CD799C-3C6D-400F-9A73-4C18FAA4D69F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51AEE3-4BD0-4096-8C36-FF484A38A773}">
      <dgm:prSet phldrT="[Text]" custT="1"/>
      <dgm:spPr/>
      <dgm:t>
        <a:bodyPr anchor="ctr"/>
        <a:lstStyle/>
        <a:p>
          <a:pPr algn="ctr"/>
          <a:r>
            <a:rPr lang="lv-LV" sz="1200" dirty="0">
              <a:latin typeface="Arial" panose="020B0604020202020204" pitchFamily="34" charset="0"/>
              <a:cs typeface="Arial" panose="020B0604020202020204" pitchFamily="34" charset="0"/>
            </a:rPr>
            <a:t>Būs pieejams - atbalsts selektīviem zvejas rīkiem piekrastes zvejā</a:t>
          </a:r>
        </a:p>
      </dgm:t>
    </dgm:pt>
    <dgm:pt modelId="{0FA1B89C-7CAF-4514-A9E3-C626C7E39999}" type="parTrans" cxnId="{1AC2F5B9-ABE1-4941-A5C0-C219B6CD602A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820EF3-7510-4D55-91EF-9D79D837F042}" type="sibTrans" cxnId="{1AC2F5B9-ABE1-4941-A5C0-C219B6CD602A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37D816-A025-4E7A-83DC-6030A7582637}">
      <dgm:prSet phldrT="[Text]" custT="1"/>
      <dgm:spPr/>
      <dgm:t>
        <a:bodyPr anchor="ctr"/>
        <a:lstStyle/>
        <a:p>
          <a:pPr algn="ctr"/>
          <a:r>
            <a:rPr lang="lv-LV" sz="1200" dirty="0">
              <a:latin typeface="Arial" panose="020B0604020202020204" pitchFamily="34" charset="0"/>
              <a:cs typeface="Arial" panose="020B0604020202020204" pitchFamily="34" charset="0"/>
            </a:rPr>
            <a:t>Zvejas flotes modernizācija</a:t>
          </a:r>
        </a:p>
      </dgm:t>
    </dgm:pt>
    <dgm:pt modelId="{188F945B-E60B-4205-9178-DB49DDDEB9FB}" type="parTrans" cxnId="{F5545A67-9987-4467-8DE3-7E970FC7D4F5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0780C9-90D3-40C7-8699-9C98728E9D72}" type="sibTrans" cxnId="{F5545A67-9987-4467-8DE3-7E970FC7D4F5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9CABEC-2D9D-4BC6-808F-AC4176534E7B}">
      <dgm:prSet phldrT="[Text]" custT="1"/>
      <dgm:spPr/>
      <dgm:t>
        <a:bodyPr anchor="ctr"/>
        <a:lstStyle/>
        <a:p>
          <a:pPr algn="ctr"/>
          <a:r>
            <a:rPr lang="lv-LV" sz="1100" dirty="0">
              <a:latin typeface="Arial" panose="020B0604020202020204" pitchFamily="34" charset="0"/>
              <a:cs typeface="Arial" panose="020B0604020202020204" pitchFamily="34" charset="0"/>
            </a:rPr>
            <a:t>Roņu nodarīto zaudējumu kompensēšana zvejniekiem</a:t>
          </a:r>
        </a:p>
      </dgm:t>
    </dgm:pt>
    <dgm:pt modelId="{5EF6541A-BFB5-4684-8242-F01E1B632F0E}" type="parTrans" cxnId="{F7799DC8-B1F9-46A4-A047-AFE56DA091A2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1D8EF4-02C6-4377-A8F9-6FB952E25A74}" type="sibTrans" cxnId="{F7799DC8-B1F9-46A4-A047-AFE56DA091A2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A00BBC-CA1E-4802-94D1-E2584C601F0F}">
      <dgm:prSet phldrT="[Text]" custT="1"/>
      <dgm:spPr/>
      <dgm:t>
        <a:bodyPr anchor="ctr"/>
        <a:lstStyle/>
        <a:p>
          <a:pPr algn="ctr"/>
          <a:r>
            <a:rPr lang="lv-LV" sz="1200" dirty="0">
              <a:latin typeface="Arial" panose="020B0604020202020204" pitchFamily="34" charset="0"/>
              <a:cs typeface="Arial" panose="020B0604020202020204" pitchFamily="34" charset="0"/>
            </a:rPr>
            <a:t>Inovācija, pilotprojekti, sadarbība ar zinātni</a:t>
          </a:r>
        </a:p>
      </dgm:t>
    </dgm:pt>
    <dgm:pt modelId="{DA38E704-99A1-4D6B-8AB3-2B922FEB35C7}" type="parTrans" cxnId="{55FF8F80-DFA3-4E53-8BBC-A86DB10962B1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007D1B-2E32-4A01-A42B-BFCA37AB8C00}" type="sibTrans" cxnId="{55FF8F80-DFA3-4E53-8BBC-A86DB10962B1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67F54E-1AB6-4EE9-B6A3-F38E0437457D}">
      <dgm:prSet phldrT="[Text]" custT="1"/>
      <dgm:spPr/>
      <dgm:t>
        <a:bodyPr anchor="ctr"/>
        <a:lstStyle/>
        <a:p>
          <a:pPr algn="ctr"/>
          <a:r>
            <a:rPr lang="lv-LV" sz="1200" dirty="0">
              <a:latin typeface="Arial" panose="020B0604020202020204" pitchFamily="34" charset="0"/>
              <a:cs typeface="Arial" panose="020B0604020202020204" pitchFamily="34" charset="0"/>
            </a:rPr>
            <a:t>Zvejas kuģa/laivas pirmā iegāde jaunajiem zvejniekiem</a:t>
          </a:r>
        </a:p>
      </dgm:t>
    </dgm:pt>
    <dgm:pt modelId="{3B688A2C-ECA0-40B0-A789-A059AD1DDC13}" type="parTrans" cxnId="{B452B659-DDEA-4D83-B153-1EF2308D3921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959B19-F1AA-416D-94CB-915E031A7299}" type="sibTrans" cxnId="{B452B659-DDEA-4D83-B153-1EF2308D3921}">
      <dgm:prSet/>
      <dgm:spPr/>
      <dgm:t>
        <a:bodyPr/>
        <a:lstStyle/>
        <a:p>
          <a:pPr algn="ctr"/>
          <a:endParaRPr lang="lv-LV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031A07-459D-451B-A192-E16A71226948}" type="pres">
      <dgm:prSet presAssocID="{A1B11E75-2F0B-4778-AACA-F3459E4FEB0E}" presName="Name0" presStyleCnt="0">
        <dgm:presLayoutVars>
          <dgm:dir/>
          <dgm:resizeHandles val="exact"/>
        </dgm:presLayoutVars>
      </dgm:prSet>
      <dgm:spPr/>
    </dgm:pt>
    <dgm:pt modelId="{8DB649E4-5491-40C0-9D3E-8992114D6C81}" type="pres">
      <dgm:prSet presAssocID="{A1B11E75-2F0B-4778-AACA-F3459E4FEB0E}" presName="bkgdShp" presStyleLbl="alignAccFollowNode1" presStyleIdx="0" presStyleCnt="1"/>
      <dgm:spPr/>
    </dgm:pt>
    <dgm:pt modelId="{2CB5D5FB-58B8-4FDF-A802-764ABBFDFA4F}" type="pres">
      <dgm:prSet presAssocID="{A1B11E75-2F0B-4778-AACA-F3459E4FEB0E}" presName="linComp" presStyleCnt="0"/>
      <dgm:spPr/>
    </dgm:pt>
    <dgm:pt modelId="{FFEB3601-0971-4C1F-9762-646D6964F3C1}" type="pres">
      <dgm:prSet presAssocID="{4D55DA6A-BFA0-4542-A236-0F1F6C8BF190}" presName="compNode" presStyleCnt="0"/>
      <dgm:spPr/>
    </dgm:pt>
    <dgm:pt modelId="{0BAF313E-FD9E-4B39-8BDE-AA3953AAFA77}" type="pres">
      <dgm:prSet presAssocID="{4D55DA6A-BFA0-4542-A236-0F1F6C8BF190}" presName="node" presStyleLbl="node1" presStyleIdx="0" presStyleCnt="6">
        <dgm:presLayoutVars>
          <dgm:bulletEnabled val="1"/>
        </dgm:presLayoutVars>
      </dgm:prSet>
      <dgm:spPr/>
    </dgm:pt>
    <dgm:pt modelId="{B48E40AF-31AD-4F32-AB74-B0C92DEAC3D8}" type="pres">
      <dgm:prSet presAssocID="{4D55DA6A-BFA0-4542-A236-0F1F6C8BF190}" presName="invisiNode" presStyleLbl="node1" presStyleIdx="0" presStyleCnt="6"/>
      <dgm:spPr/>
    </dgm:pt>
    <dgm:pt modelId="{8898A522-A4E6-48C4-87F8-6EDC4D4DA438}" type="pres">
      <dgm:prSet presAssocID="{4D55DA6A-BFA0-4542-A236-0F1F6C8BF190}" presName="imagNode" presStyleLbl="fgImgPlace1" presStyleIdx="0" presStyleCnt="6"/>
      <dgm:spPr>
        <a:blipFill rotWithShape="1">
          <a:blip xmlns:r="http://schemas.openxmlformats.org/officeDocument/2006/relationships" r:embed="rId1">
            <a:alphaModFix/>
          </a:blip>
          <a:srcRect/>
          <a:stretch>
            <a:fillRect t="-32000" b="-32000"/>
          </a:stretch>
        </a:blipFill>
      </dgm:spPr>
    </dgm:pt>
    <dgm:pt modelId="{2965BDEB-9332-4EBD-B375-943D4CEB4032}" type="pres">
      <dgm:prSet presAssocID="{5C87F2DE-E1D4-4DD8-BE78-F64386CF6E86}" presName="sibTrans" presStyleLbl="sibTrans2D1" presStyleIdx="0" presStyleCnt="0"/>
      <dgm:spPr/>
    </dgm:pt>
    <dgm:pt modelId="{08217177-683E-484C-81E7-B6F6E02D017D}" type="pres">
      <dgm:prSet presAssocID="{2651AEE3-4BD0-4096-8C36-FF484A38A773}" presName="compNode" presStyleCnt="0"/>
      <dgm:spPr/>
    </dgm:pt>
    <dgm:pt modelId="{4CCF4BE7-A921-4FC7-AA40-C60A315B10B7}" type="pres">
      <dgm:prSet presAssocID="{2651AEE3-4BD0-4096-8C36-FF484A38A773}" presName="node" presStyleLbl="node1" presStyleIdx="1" presStyleCnt="6">
        <dgm:presLayoutVars>
          <dgm:bulletEnabled val="1"/>
        </dgm:presLayoutVars>
      </dgm:prSet>
      <dgm:spPr/>
    </dgm:pt>
    <dgm:pt modelId="{CAC98438-9800-4058-AE36-9E5726D1B686}" type="pres">
      <dgm:prSet presAssocID="{2651AEE3-4BD0-4096-8C36-FF484A38A773}" presName="invisiNode" presStyleLbl="node1" presStyleIdx="1" presStyleCnt="6"/>
      <dgm:spPr/>
    </dgm:pt>
    <dgm:pt modelId="{1DB9AB96-808B-4D16-BA25-2F1C64925690}" type="pres">
      <dgm:prSet presAssocID="{2651AEE3-4BD0-4096-8C36-FF484A38A773}" presName="imagNode" presStyleLbl="fgImgPlace1" presStyleIdx="1" presStyleCnt="6"/>
      <dgm:spPr>
        <a:blipFill rotWithShape="1">
          <a:blip xmlns:r="http://schemas.openxmlformats.org/officeDocument/2006/relationships" r:embed="rId2">
            <a:alphaModFix/>
          </a:blip>
          <a:srcRect/>
          <a:stretch>
            <a:fillRect t="-25000" b="-25000"/>
          </a:stretch>
        </a:blipFill>
      </dgm:spPr>
    </dgm:pt>
    <dgm:pt modelId="{6A18073C-A4B7-4726-9C77-E43D1181DC05}" type="pres">
      <dgm:prSet presAssocID="{6B820EF3-7510-4D55-91EF-9D79D837F042}" presName="sibTrans" presStyleLbl="sibTrans2D1" presStyleIdx="0" presStyleCnt="0"/>
      <dgm:spPr/>
    </dgm:pt>
    <dgm:pt modelId="{1131F12F-6C47-4D68-887B-A9320AE44126}" type="pres">
      <dgm:prSet presAssocID="{C237D816-A025-4E7A-83DC-6030A7582637}" presName="compNode" presStyleCnt="0"/>
      <dgm:spPr/>
    </dgm:pt>
    <dgm:pt modelId="{2366F84F-8DA3-432A-954F-B2325B261763}" type="pres">
      <dgm:prSet presAssocID="{C237D816-A025-4E7A-83DC-6030A7582637}" presName="node" presStyleLbl="node1" presStyleIdx="2" presStyleCnt="6">
        <dgm:presLayoutVars>
          <dgm:bulletEnabled val="1"/>
        </dgm:presLayoutVars>
      </dgm:prSet>
      <dgm:spPr/>
    </dgm:pt>
    <dgm:pt modelId="{29475F51-ECE5-485D-88EE-612B125F4618}" type="pres">
      <dgm:prSet presAssocID="{C237D816-A025-4E7A-83DC-6030A7582637}" presName="invisiNode" presStyleLbl="node1" presStyleIdx="2" presStyleCnt="6"/>
      <dgm:spPr/>
    </dgm:pt>
    <dgm:pt modelId="{38DF65A1-960B-4663-BC23-229BFD1CA6C3}" type="pres">
      <dgm:prSet presAssocID="{C237D816-A025-4E7A-83DC-6030A7582637}" presName="imagNode" presStyleLbl="fgImgPlace1" presStyleIdx="2" presStyleCnt="6"/>
      <dgm:spPr>
        <a:blipFill rotWithShape="1">
          <a:blip xmlns:r="http://schemas.openxmlformats.org/officeDocument/2006/relationships" r:embed="rId3">
            <a:alphaModFix amt="96000"/>
          </a:blip>
          <a:srcRect/>
          <a:stretch>
            <a:fillRect t="-18000" b="-18000"/>
          </a:stretch>
        </a:blipFill>
      </dgm:spPr>
    </dgm:pt>
    <dgm:pt modelId="{F7548068-6F2C-4B17-9BBC-CC2BB0CA7011}" type="pres">
      <dgm:prSet presAssocID="{9E0780C9-90D3-40C7-8699-9C98728E9D72}" presName="sibTrans" presStyleLbl="sibTrans2D1" presStyleIdx="0" presStyleCnt="0"/>
      <dgm:spPr/>
    </dgm:pt>
    <dgm:pt modelId="{F1FA731A-5739-4518-BF73-E408329A70AE}" type="pres">
      <dgm:prSet presAssocID="{689CABEC-2D9D-4BC6-808F-AC4176534E7B}" presName="compNode" presStyleCnt="0"/>
      <dgm:spPr/>
    </dgm:pt>
    <dgm:pt modelId="{2FF9E3CB-CAED-4EA7-814C-C73EE4E004A0}" type="pres">
      <dgm:prSet presAssocID="{689CABEC-2D9D-4BC6-808F-AC4176534E7B}" presName="node" presStyleLbl="node1" presStyleIdx="3" presStyleCnt="6">
        <dgm:presLayoutVars>
          <dgm:bulletEnabled val="1"/>
        </dgm:presLayoutVars>
      </dgm:prSet>
      <dgm:spPr/>
    </dgm:pt>
    <dgm:pt modelId="{D0D119FA-E68B-4B9A-826A-E8EAC04A221B}" type="pres">
      <dgm:prSet presAssocID="{689CABEC-2D9D-4BC6-808F-AC4176534E7B}" presName="invisiNode" presStyleLbl="node1" presStyleIdx="3" presStyleCnt="6"/>
      <dgm:spPr/>
    </dgm:pt>
    <dgm:pt modelId="{415AC014-5E21-4E7B-AA93-F099C6B5E24D}" type="pres">
      <dgm:prSet presAssocID="{689CABEC-2D9D-4BC6-808F-AC4176534E7B}" presName="imagNode" presStyleLbl="fgImgPlace1" presStyleIdx="3" presStyleCnt="6"/>
      <dgm:spPr>
        <a:blipFill rotWithShape="1">
          <a:blip xmlns:r="http://schemas.openxmlformats.org/officeDocument/2006/relationships" r:embed="rId4"/>
          <a:srcRect/>
          <a:stretch>
            <a:fillRect t="-16000" b="-16000"/>
          </a:stretch>
        </a:blipFill>
      </dgm:spPr>
    </dgm:pt>
    <dgm:pt modelId="{37B0FEEC-B9BD-4293-AEBE-6B8714569F6E}" type="pres">
      <dgm:prSet presAssocID="{561D8EF4-02C6-4377-A8F9-6FB952E25A74}" presName="sibTrans" presStyleLbl="sibTrans2D1" presStyleIdx="0" presStyleCnt="0"/>
      <dgm:spPr/>
    </dgm:pt>
    <dgm:pt modelId="{64B87249-EBB0-4842-AA41-84A491663695}" type="pres">
      <dgm:prSet presAssocID="{77A00BBC-CA1E-4802-94D1-E2584C601F0F}" presName="compNode" presStyleCnt="0"/>
      <dgm:spPr/>
    </dgm:pt>
    <dgm:pt modelId="{DA949818-8A2D-46EC-A508-A1A363843408}" type="pres">
      <dgm:prSet presAssocID="{77A00BBC-CA1E-4802-94D1-E2584C601F0F}" presName="node" presStyleLbl="node1" presStyleIdx="4" presStyleCnt="6">
        <dgm:presLayoutVars>
          <dgm:bulletEnabled val="1"/>
        </dgm:presLayoutVars>
      </dgm:prSet>
      <dgm:spPr/>
    </dgm:pt>
    <dgm:pt modelId="{1204448C-350B-4B20-9A44-DBFB17F17781}" type="pres">
      <dgm:prSet presAssocID="{77A00BBC-CA1E-4802-94D1-E2584C601F0F}" presName="invisiNode" presStyleLbl="node1" presStyleIdx="4" presStyleCnt="6"/>
      <dgm:spPr/>
    </dgm:pt>
    <dgm:pt modelId="{9101B7F6-2648-4487-AB58-DE3C6786C72C}" type="pres">
      <dgm:prSet presAssocID="{77A00BBC-CA1E-4802-94D1-E2584C601F0F}" presName="imagNode" presStyleLbl="fgImgPlace1" presStyleIdx="4" presStyleCnt="6"/>
      <dgm:spPr>
        <a:blipFill rotWithShape="1">
          <a:blip xmlns:r="http://schemas.openxmlformats.org/officeDocument/2006/relationships" r:embed="rId5">
            <a:alphaModFix amt="81000"/>
          </a:blip>
          <a:srcRect/>
          <a:stretch>
            <a:fillRect t="-20000" b="-20000"/>
          </a:stretch>
        </a:blipFill>
      </dgm:spPr>
    </dgm:pt>
    <dgm:pt modelId="{1D6D8BBA-0831-4A40-A3A2-DD568DB948CF}" type="pres">
      <dgm:prSet presAssocID="{EE007D1B-2E32-4A01-A42B-BFCA37AB8C00}" presName="sibTrans" presStyleLbl="sibTrans2D1" presStyleIdx="0" presStyleCnt="0"/>
      <dgm:spPr/>
    </dgm:pt>
    <dgm:pt modelId="{697D67B5-02C3-49B7-AAA9-6BDE86E2650A}" type="pres">
      <dgm:prSet presAssocID="{A467F54E-1AB6-4EE9-B6A3-F38E0437457D}" presName="compNode" presStyleCnt="0"/>
      <dgm:spPr/>
    </dgm:pt>
    <dgm:pt modelId="{FBC8D110-CCEF-4CD3-A152-4C3F5697B2D4}" type="pres">
      <dgm:prSet presAssocID="{A467F54E-1AB6-4EE9-B6A3-F38E0437457D}" presName="node" presStyleLbl="node1" presStyleIdx="5" presStyleCnt="6">
        <dgm:presLayoutVars>
          <dgm:bulletEnabled val="1"/>
        </dgm:presLayoutVars>
      </dgm:prSet>
      <dgm:spPr/>
    </dgm:pt>
    <dgm:pt modelId="{F62ED0C3-83B5-4E84-993A-975E6D50DDD8}" type="pres">
      <dgm:prSet presAssocID="{A467F54E-1AB6-4EE9-B6A3-F38E0437457D}" presName="invisiNode" presStyleLbl="node1" presStyleIdx="5" presStyleCnt="6"/>
      <dgm:spPr/>
    </dgm:pt>
    <dgm:pt modelId="{1701C7BF-F8D6-4E12-953B-0A1FFB3894BF}" type="pres">
      <dgm:prSet presAssocID="{A467F54E-1AB6-4EE9-B6A3-F38E0437457D}" presName="imagNode" presStyleLbl="fgImgPlace1" presStyleIdx="5" presStyleCnt="6"/>
      <dgm:spPr>
        <a:blipFill rotWithShape="1">
          <a:blip xmlns:r="http://schemas.openxmlformats.org/officeDocument/2006/relationships" r:embed="rId6"/>
          <a:srcRect/>
          <a:stretch>
            <a:fillRect t="-6000" b="-6000"/>
          </a:stretch>
        </a:blipFill>
      </dgm:spPr>
    </dgm:pt>
  </dgm:ptLst>
  <dgm:cxnLst>
    <dgm:cxn modelId="{02E90307-D96B-4F87-9234-D52B50FE3341}" type="presOf" srcId="{C237D816-A025-4E7A-83DC-6030A7582637}" destId="{2366F84F-8DA3-432A-954F-B2325B261763}" srcOrd="0" destOrd="0" presId="urn:microsoft.com/office/officeart/2005/8/layout/pList2"/>
    <dgm:cxn modelId="{14579017-1C09-4C29-BDAE-C42C7C081737}" type="presOf" srcId="{EE007D1B-2E32-4A01-A42B-BFCA37AB8C00}" destId="{1D6D8BBA-0831-4A40-A3A2-DD568DB948CF}" srcOrd="0" destOrd="0" presId="urn:microsoft.com/office/officeart/2005/8/layout/pList2"/>
    <dgm:cxn modelId="{14668129-A8FE-4DE8-B170-6CACCF25C149}" type="presOf" srcId="{A467F54E-1AB6-4EE9-B6A3-F38E0437457D}" destId="{FBC8D110-CCEF-4CD3-A152-4C3F5697B2D4}" srcOrd="0" destOrd="0" presId="urn:microsoft.com/office/officeart/2005/8/layout/pList2"/>
    <dgm:cxn modelId="{2E829034-57CD-4088-9229-65D2027558DE}" type="presOf" srcId="{2651AEE3-4BD0-4096-8C36-FF484A38A773}" destId="{4CCF4BE7-A921-4FC7-AA40-C60A315B10B7}" srcOrd="0" destOrd="0" presId="urn:microsoft.com/office/officeart/2005/8/layout/pList2"/>
    <dgm:cxn modelId="{F5545A67-9987-4467-8DE3-7E970FC7D4F5}" srcId="{A1B11E75-2F0B-4778-AACA-F3459E4FEB0E}" destId="{C237D816-A025-4E7A-83DC-6030A7582637}" srcOrd="2" destOrd="0" parTransId="{188F945B-E60B-4205-9178-DB49DDDEB9FB}" sibTransId="{9E0780C9-90D3-40C7-8699-9C98728E9D72}"/>
    <dgm:cxn modelId="{6DAFA649-5822-40D4-BFF9-B29C68D79E8A}" type="presOf" srcId="{5C87F2DE-E1D4-4DD8-BE78-F64386CF6E86}" destId="{2965BDEB-9332-4EBD-B375-943D4CEB4032}" srcOrd="0" destOrd="0" presId="urn:microsoft.com/office/officeart/2005/8/layout/pList2"/>
    <dgm:cxn modelId="{B452B659-DDEA-4D83-B153-1EF2308D3921}" srcId="{A1B11E75-2F0B-4778-AACA-F3459E4FEB0E}" destId="{A467F54E-1AB6-4EE9-B6A3-F38E0437457D}" srcOrd="5" destOrd="0" parTransId="{3B688A2C-ECA0-40B0-A789-A059AD1DDC13}" sibTransId="{50959B19-F1AA-416D-94CB-915E031A7299}"/>
    <dgm:cxn modelId="{1340597D-F7CC-4E26-AF01-EF81E8B96156}" type="presOf" srcId="{6B820EF3-7510-4D55-91EF-9D79D837F042}" destId="{6A18073C-A4B7-4726-9C77-E43D1181DC05}" srcOrd="0" destOrd="0" presId="urn:microsoft.com/office/officeart/2005/8/layout/pList2"/>
    <dgm:cxn modelId="{55FF8F80-DFA3-4E53-8BBC-A86DB10962B1}" srcId="{A1B11E75-2F0B-4778-AACA-F3459E4FEB0E}" destId="{77A00BBC-CA1E-4802-94D1-E2584C601F0F}" srcOrd="4" destOrd="0" parTransId="{DA38E704-99A1-4D6B-8AB3-2B922FEB35C7}" sibTransId="{EE007D1B-2E32-4A01-A42B-BFCA37AB8C00}"/>
    <dgm:cxn modelId="{28C0DD8E-D6FC-4554-9BB2-3725EC3AC359}" type="presOf" srcId="{77A00BBC-CA1E-4802-94D1-E2584C601F0F}" destId="{DA949818-8A2D-46EC-A508-A1A363843408}" srcOrd="0" destOrd="0" presId="urn:microsoft.com/office/officeart/2005/8/layout/pList2"/>
    <dgm:cxn modelId="{46CD799C-3C6D-400F-9A73-4C18FAA4D69F}" srcId="{A1B11E75-2F0B-4778-AACA-F3459E4FEB0E}" destId="{4D55DA6A-BFA0-4542-A236-0F1F6C8BF190}" srcOrd="0" destOrd="0" parTransId="{3B38B469-281D-4D4E-AA99-2A15551ED286}" sibTransId="{5C87F2DE-E1D4-4DD8-BE78-F64386CF6E86}"/>
    <dgm:cxn modelId="{5F8987AD-9F52-4B37-A5F4-A97D06647AEC}" type="presOf" srcId="{A1B11E75-2F0B-4778-AACA-F3459E4FEB0E}" destId="{53031A07-459D-451B-A192-E16A71226948}" srcOrd="0" destOrd="0" presId="urn:microsoft.com/office/officeart/2005/8/layout/pList2"/>
    <dgm:cxn modelId="{1AC2F5B9-ABE1-4941-A5C0-C219B6CD602A}" srcId="{A1B11E75-2F0B-4778-AACA-F3459E4FEB0E}" destId="{2651AEE3-4BD0-4096-8C36-FF484A38A773}" srcOrd="1" destOrd="0" parTransId="{0FA1B89C-7CAF-4514-A9E3-C626C7E39999}" sibTransId="{6B820EF3-7510-4D55-91EF-9D79D837F042}"/>
    <dgm:cxn modelId="{F7799DC8-B1F9-46A4-A047-AFE56DA091A2}" srcId="{A1B11E75-2F0B-4778-AACA-F3459E4FEB0E}" destId="{689CABEC-2D9D-4BC6-808F-AC4176534E7B}" srcOrd="3" destOrd="0" parTransId="{5EF6541A-BFB5-4684-8242-F01E1B632F0E}" sibTransId="{561D8EF4-02C6-4377-A8F9-6FB952E25A74}"/>
    <dgm:cxn modelId="{D04ACBCC-1995-42D2-9893-1A83D3339848}" type="presOf" srcId="{4D55DA6A-BFA0-4542-A236-0F1F6C8BF190}" destId="{0BAF313E-FD9E-4B39-8BDE-AA3953AAFA77}" srcOrd="0" destOrd="0" presId="urn:microsoft.com/office/officeart/2005/8/layout/pList2"/>
    <dgm:cxn modelId="{5EA430DB-D58C-483F-BEF5-09EB73022694}" type="presOf" srcId="{561D8EF4-02C6-4377-A8F9-6FB952E25A74}" destId="{37B0FEEC-B9BD-4293-AEBE-6B8714569F6E}" srcOrd="0" destOrd="0" presId="urn:microsoft.com/office/officeart/2005/8/layout/pList2"/>
    <dgm:cxn modelId="{88172FEE-0D39-4F13-9945-7FA5AA5B2E66}" type="presOf" srcId="{9E0780C9-90D3-40C7-8699-9C98728E9D72}" destId="{F7548068-6F2C-4B17-9BBC-CC2BB0CA7011}" srcOrd="0" destOrd="0" presId="urn:microsoft.com/office/officeart/2005/8/layout/pList2"/>
    <dgm:cxn modelId="{95D600FB-FE95-49AB-A4B0-2277F8A5DFF5}" type="presOf" srcId="{689CABEC-2D9D-4BC6-808F-AC4176534E7B}" destId="{2FF9E3CB-CAED-4EA7-814C-C73EE4E004A0}" srcOrd="0" destOrd="0" presId="urn:microsoft.com/office/officeart/2005/8/layout/pList2"/>
    <dgm:cxn modelId="{503DEBDC-CB3D-49CB-A4B3-C5022CBF5EEF}" type="presParOf" srcId="{53031A07-459D-451B-A192-E16A71226948}" destId="{8DB649E4-5491-40C0-9D3E-8992114D6C81}" srcOrd="0" destOrd="0" presId="urn:microsoft.com/office/officeart/2005/8/layout/pList2"/>
    <dgm:cxn modelId="{CCC25249-B2A1-4FD1-95A5-28967644E60E}" type="presParOf" srcId="{53031A07-459D-451B-A192-E16A71226948}" destId="{2CB5D5FB-58B8-4FDF-A802-764ABBFDFA4F}" srcOrd="1" destOrd="0" presId="urn:microsoft.com/office/officeart/2005/8/layout/pList2"/>
    <dgm:cxn modelId="{7B2BE3DE-5775-416E-BF9B-64C5DB9C57DF}" type="presParOf" srcId="{2CB5D5FB-58B8-4FDF-A802-764ABBFDFA4F}" destId="{FFEB3601-0971-4C1F-9762-646D6964F3C1}" srcOrd="0" destOrd="0" presId="urn:microsoft.com/office/officeart/2005/8/layout/pList2"/>
    <dgm:cxn modelId="{9A78756B-5A50-4EB3-ADE3-26C13B073B89}" type="presParOf" srcId="{FFEB3601-0971-4C1F-9762-646D6964F3C1}" destId="{0BAF313E-FD9E-4B39-8BDE-AA3953AAFA77}" srcOrd="0" destOrd="0" presId="urn:microsoft.com/office/officeart/2005/8/layout/pList2"/>
    <dgm:cxn modelId="{F20E991C-B7EF-4DCC-8F17-BAAC2258C0D0}" type="presParOf" srcId="{FFEB3601-0971-4C1F-9762-646D6964F3C1}" destId="{B48E40AF-31AD-4F32-AB74-B0C92DEAC3D8}" srcOrd="1" destOrd="0" presId="urn:microsoft.com/office/officeart/2005/8/layout/pList2"/>
    <dgm:cxn modelId="{EFA7DA12-BCCD-4EA5-923B-6090F20F1C9F}" type="presParOf" srcId="{FFEB3601-0971-4C1F-9762-646D6964F3C1}" destId="{8898A522-A4E6-48C4-87F8-6EDC4D4DA438}" srcOrd="2" destOrd="0" presId="urn:microsoft.com/office/officeart/2005/8/layout/pList2"/>
    <dgm:cxn modelId="{14F1A0BB-3E71-4EC5-988A-F3E5DC75D550}" type="presParOf" srcId="{2CB5D5FB-58B8-4FDF-A802-764ABBFDFA4F}" destId="{2965BDEB-9332-4EBD-B375-943D4CEB4032}" srcOrd="1" destOrd="0" presId="urn:microsoft.com/office/officeart/2005/8/layout/pList2"/>
    <dgm:cxn modelId="{DCBBA5B6-A963-4B7D-864A-E588BE6C07C7}" type="presParOf" srcId="{2CB5D5FB-58B8-4FDF-A802-764ABBFDFA4F}" destId="{08217177-683E-484C-81E7-B6F6E02D017D}" srcOrd="2" destOrd="0" presId="urn:microsoft.com/office/officeart/2005/8/layout/pList2"/>
    <dgm:cxn modelId="{DF1CC19D-AE06-4F2B-87E0-03ABF13B0E1F}" type="presParOf" srcId="{08217177-683E-484C-81E7-B6F6E02D017D}" destId="{4CCF4BE7-A921-4FC7-AA40-C60A315B10B7}" srcOrd="0" destOrd="0" presId="urn:microsoft.com/office/officeart/2005/8/layout/pList2"/>
    <dgm:cxn modelId="{72F635C6-7CC5-4CDD-A1B7-B3995D093BCA}" type="presParOf" srcId="{08217177-683E-484C-81E7-B6F6E02D017D}" destId="{CAC98438-9800-4058-AE36-9E5726D1B686}" srcOrd="1" destOrd="0" presId="urn:microsoft.com/office/officeart/2005/8/layout/pList2"/>
    <dgm:cxn modelId="{0E03D261-1B83-4338-A16D-5C7649D22A69}" type="presParOf" srcId="{08217177-683E-484C-81E7-B6F6E02D017D}" destId="{1DB9AB96-808B-4D16-BA25-2F1C64925690}" srcOrd="2" destOrd="0" presId="urn:microsoft.com/office/officeart/2005/8/layout/pList2"/>
    <dgm:cxn modelId="{742F9570-C61C-46D1-96A3-8A094AD34DC6}" type="presParOf" srcId="{2CB5D5FB-58B8-4FDF-A802-764ABBFDFA4F}" destId="{6A18073C-A4B7-4726-9C77-E43D1181DC05}" srcOrd="3" destOrd="0" presId="urn:microsoft.com/office/officeart/2005/8/layout/pList2"/>
    <dgm:cxn modelId="{151B9D37-5377-42C8-845F-DAE692775394}" type="presParOf" srcId="{2CB5D5FB-58B8-4FDF-A802-764ABBFDFA4F}" destId="{1131F12F-6C47-4D68-887B-A9320AE44126}" srcOrd="4" destOrd="0" presId="urn:microsoft.com/office/officeart/2005/8/layout/pList2"/>
    <dgm:cxn modelId="{441AFF92-E214-433C-BD5D-C8C241DC7AD5}" type="presParOf" srcId="{1131F12F-6C47-4D68-887B-A9320AE44126}" destId="{2366F84F-8DA3-432A-954F-B2325B261763}" srcOrd="0" destOrd="0" presId="urn:microsoft.com/office/officeart/2005/8/layout/pList2"/>
    <dgm:cxn modelId="{94775097-1BD3-4458-8EEB-AE3CEFB55E1B}" type="presParOf" srcId="{1131F12F-6C47-4D68-887B-A9320AE44126}" destId="{29475F51-ECE5-485D-88EE-612B125F4618}" srcOrd="1" destOrd="0" presId="urn:microsoft.com/office/officeart/2005/8/layout/pList2"/>
    <dgm:cxn modelId="{4B79126B-ECF1-407D-81FC-4585B8126927}" type="presParOf" srcId="{1131F12F-6C47-4D68-887B-A9320AE44126}" destId="{38DF65A1-960B-4663-BC23-229BFD1CA6C3}" srcOrd="2" destOrd="0" presId="urn:microsoft.com/office/officeart/2005/8/layout/pList2"/>
    <dgm:cxn modelId="{EAE53B80-4EAF-4B5B-9717-4A196D482EE2}" type="presParOf" srcId="{2CB5D5FB-58B8-4FDF-A802-764ABBFDFA4F}" destId="{F7548068-6F2C-4B17-9BBC-CC2BB0CA7011}" srcOrd="5" destOrd="0" presId="urn:microsoft.com/office/officeart/2005/8/layout/pList2"/>
    <dgm:cxn modelId="{B9F77D6A-D0CB-4654-AA17-D8ACF7E9CF8B}" type="presParOf" srcId="{2CB5D5FB-58B8-4FDF-A802-764ABBFDFA4F}" destId="{F1FA731A-5739-4518-BF73-E408329A70AE}" srcOrd="6" destOrd="0" presId="urn:microsoft.com/office/officeart/2005/8/layout/pList2"/>
    <dgm:cxn modelId="{480C670D-978A-4EC5-A21F-52616AF8EFD8}" type="presParOf" srcId="{F1FA731A-5739-4518-BF73-E408329A70AE}" destId="{2FF9E3CB-CAED-4EA7-814C-C73EE4E004A0}" srcOrd="0" destOrd="0" presId="urn:microsoft.com/office/officeart/2005/8/layout/pList2"/>
    <dgm:cxn modelId="{C10CB5BA-8814-4DE8-B0CA-1435F5F159A7}" type="presParOf" srcId="{F1FA731A-5739-4518-BF73-E408329A70AE}" destId="{D0D119FA-E68B-4B9A-826A-E8EAC04A221B}" srcOrd="1" destOrd="0" presId="urn:microsoft.com/office/officeart/2005/8/layout/pList2"/>
    <dgm:cxn modelId="{CDA45895-08F7-49E9-9862-9BE2AC79EE29}" type="presParOf" srcId="{F1FA731A-5739-4518-BF73-E408329A70AE}" destId="{415AC014-5E21-4E7B-AA93-F099C6B5E24D}" srcOrd="2" destOrd="0" presId="urn:microsoft.com/office/officeart/2005/8/layout/pList2"/>
    <dgm:cxn modelId="{0CB9AB76-BC1E-40ED-AE3B-3398914AF38F}" type="presParOf" srcId="{2CB5D5FB-58B8-4FDF-A802-764ABBFDFA4F}" destId="{37B0FEEC-B9BD-4293-AEBE-6B8714569F6E}" srcOrd="7" destOrd="0" presId="urn:microsoft.com/office/officeart/2005/8/layout/pList2"/>
    <dgm:cxn modelId="{C96E36FF-5182-4E45-A4A0-16C07382589A}" type="presParOf" srcId="{2CB5D5FB-58B8-4FDF-A802-764ABBFDFA4F}" destId="{64B87249-EBB0-4842-AA41-84A491663695}" srcOrd="8" destOrd="0" presId="urn:microsoft.com/office/officeart/2005/8/layout/pList2"/>
    <dgm:cxn modelId="{08D1F43D-122A-4C29-82D4-6D1C99BD5DE5}" type="presParOf" srcId="{64B87249-EBB0-4842-AA41-84A491663695}" destId="{DA949818-8A2D-46EC-A508-A1A363843408}" srcOrd="0" destOrd="0" presId="urn:microsoft.com/office/officeart/2005/8/layout/pList2"/>
    <dgm:cxn modelId="{345980A3-B495-4A22-A4CD-4BEE290EBA5D}" type="presParOf" srcId="{64B87249-EBB0-4842-AA41-84A491663695}" destId="{1204448C-350B-4B20-9A44-DBFB17F17781}" srcOrd="1" destOrd="0" presId="urn:microsoft.com/office/officeart/2005/8/layout/pList2"/>
    <dgm:cxn modelId="{41D928D8-9EA5-49E5-9FA6-674101AF68FA}" type="presParOf" srcId="{64B87249-EBB0-4842-AA41-84A491663695}" destId="{9101B7F6-2648-4487-AB58-DE3C6786C72C}" srcOrd="2" destOrd="0" presId="urn:microsoft.com/office/officeart/2005/8/layout/pList2"/>
    <dgm:cxn modelId="{A84732CA-07AD-4B86-9680-42A5251CC54F}" type="presParOf" srcId="{2CB5D5FB-58B8-4FDF-A802-764ABBFDFA4F}" destId="{1D6D8BBA-0831-4A40-A3A2-DD568DB948CF}" srcOrd="9" destOrd="0" presId="urn:microsoft.com/office/officeart/2005/8/layout/pList2"/>
    <dgm:cxn modelId="{F30BF602-7FDC-446B-9835-D631660FC022}" type="presParOf" srcId="{2CB5D5FB-58B8-4FDF-A802-764ABBFDFA4F}" destId="{697D67B5-02C3-49B7-AAA9-6BDE86E2650A}" srcOrd="10" destOrd="0" presId="urn:microsoft.com/office/officeart/2005/8/layout/pList2"/>
    <dgm:cxn modelId="{410730D0-6931-4476-B497-5938A254E130}" type="presParOf" srcId="{697D67B5-02C3-49B7-AAA9-6BDE86E2650A}" destId="{FBC8D110-CCEF-4CD3-A152-4C3F5697B2D4}" srcOrd="0" destOrd="0" presId="urn:microsoft.com/office/officeart/2005/8/layout/pList2"/>
    <dgm:cxn modelId="{33CFA596-D47A-459D-A4BE-B80A312281B3}" type="presParOf" srcId="{697D67B5-02C3-49B7-AAA9-6BDE86E2650A}" destId="{F62ED0C3-83B5-4E84-993A-975E6D50DDD8}" srcOrd="1" destOrd="0" presId="urn:microsoft.com/office/officeart/2005/8/layout/pList2"/>
    <dgm:cxn modelId="{44AF4D12-71C4-44C6-AE73-97913FBAA4F4}" type="presParOf" srcId="{697D67B5-02C3-49B7-AAA9-6BDE86E2650A}" destId="{1701C7BF-F8D6-4E12-953B-0A1FFB3894BF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76F389-745F-4DA5-95B2-1ED4925645CA}" type="doc">
      <dgm:prSet loTypeId="urn:microsoft.com/office/officeart/2005/8/layout/pList2" loCatId="list" qsTypeId="urn:microsoft.com/office/officeart/2005/8/quickstyle/simple1" qsCatId="simple" csTypeId="urn:microsoft.com/office/officeart/2005/8/colors/accent1_1" csCatId="accent1" phldr="1"/>
      <dgm:spPr/>
    </dgm:pt>
    <dgm:pt modelId="{B0AC55C2-ADCC-4512-89AD-A784052D1601}">
      <dgm:prSet phldrT="[Text]" custT="1"/>
      <dgm:spPr/>
      <dgm:t>
        <a:bodyPr anchor="ctr"/>
        <a:lstStyle/>
        <a:p>
          <a:r>
            <a:rPr lang="lv-LV" sz="1600" dirty="0">
              <a:latin typeface="Arial" panose="020B0604020202020204" pitchFamily="34" charset="0"/>
              <a:cs typeface="Arial" panose="020B0604020202020204" pitchFamily="34" charset="0"/>
            </a:rPr>
            <a:t>Inovācija, pilotprojekti, sadarbība ar zinātni</a:t>
          </a:r>
        </a:p>
      </dgm:t>
    </dgm:pt>
    <dgm:pt modelId="{8463DCF5-CD98-44B4-B074-40829ACF3E27}" type="parTrans" cxnId="{4F8519C3-C1ED-4FE5-8E91-F8212C4CB17F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BD1E27-1C60-4533-BB76-9EF5B07DFDC9}" type="sibTrans" cxnId="{4F8519C3-C1ED-4FE5-8E91-F8212C4CB17F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D13F53-D6E0-4028-B6A8-3AEA9B2E6321}">
      <dgm:prSet phldrT="[Text]" custT="1"/>
      <dgm:spPr/>
      <dgm:t>
        <a:bodyPr anchor="ctr"/>
        <a:lstStyle/>
        <a:p>
          <a:r>
            <a:rPr lang="lv-LV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Investīcijas akvakultūrā</a:t>
          </a:r>
        </a:p>
      </dgm:t>
    </dgm:pt>
    <dgm:pt modelId="{B3554727-1BFE-4E69-87FB-05E9C6475D9A}" type="parTrans" cxnId="{1BC4595A-5643-4BA8-8F5D-4F5DDA71D124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3E7CBE-23FF-4252-AFE3-909605210B55}" type="sibTrans" cxnId="{1BC4595A-5643-4BA8-8F5D-4F5DDA71D124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73BDAA-5CC9-4333-AF44-28E4240BD528}">
      <dgm:prSet phldrT="[Text]" custT="1"/>
      <dgm:spPr/>
      <dgm:t>
        <a:bodyPr anchor="ctr"/>
        <a:lstStyle/>
        <a:p>
          <a:r>
            <a:rPr lang="lv-LV" sz="1600" dirty="0">
              <a:latin typeface="Arial" panose="020B0604020202020204" pitchFamily="34" charset="0"/>
              <a:cs typeface="Arial" panose="020B0604020202020204" pitchFamily="34" charset="0"/>
            </a:rPr>
            <a:t>Akvakultūra, kas nodrošina vides pakalpojumus</a:t>
          </a:r>
        </a:p>
      </dgm:t>
    </dgm:pt>
    <dgm:pt modelId="{C62A1174-00A1-43D1-A350-BCFCA32C53C8}" type="parTrans" cxnId="{B04C1B3A-A693-40D9-85F4-B26FB901E283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9373DD-EC54-4637-965F-82F20729EE6E}" type="sibTrans" cxnId="{B04C1B3A-A693-40D9-85F4-B26FB901E283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3FFA11-067E-49FC-A632-A9ADF37E594A}">
      <dgm:prSet phldrT="[Text]" custT="1"/>
      <dgm:spPr/>
      <dgm:t>
        <a:bodyPr anchor="ctr"/>
        <a:lstStyle/>
        <a:p>
          <a:r>
            <a:rPr lang="lv-LV" sz="1600" dirty="0">
              <a:latin typeface="Arial" panose="020B0604020202020204" pitchFamily="34" charset="0"/>
              <a:cs typeface="Arial" panose="020B0604020202020204" pitchFamily="34" charset="0"/>
            </a:rPr>
            <a:t>Akvakultūras krājuma apdrošināšana</a:t>
          </a:r>
        </a:p>
      </dgm:t>
    </dgm:pt>
    <dgm:pt modelId="{CF675B53-88B4-4C02-ABB0-666CCC0D2B8C}" type="parTrans" cxnId="{A21B151E-A8D8-4C0E-BBC8-BDFDA7CD05BC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516C40-2733-4102-B83B-5513764ABC03}" type="sibTrans" cxnId="{A21B151E-A8D8-4C0E-BBC8-BDFDA7CD05BC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8E758D-4F60-4313-B68B-8B6988FF466D}" type="pres">
      <dgm:prSet presAssocID="{C376F389-745F-4DA5-95B2-1ED4925645CA}" presName="Name0" presStyleCnt="0">
        <dgm:presLayoutVars>
          <dgm:dir/>
          <dgm:resizeHandles val="exact"/>
        </dgm:presLayoutVars>
      </dgm:prSet>
      <dgm:spPr/>
    </dgm:pt>
    <dgm:pt modelId="{E1782E05-F2C8-4A46-B719-2BEA5E21DF6B}" type="pres">
      <dgm:prSet presAssocID="{C376F389-745F-4DA5-95B2-1ED4925645CA}" presName="bkgdShp" presStyleLbl="alignAccFollowNode1" presStyleIdx="0" presStyleCnt="1"/>
      <dgm:spPr/>
    </dgm:pt>
    <dgm:pt modelId="{98EE5911-A1C8-4D30-942C-515DD37BDB17}" type="pres">
      <dgm:prSet presAssocID="{C376F389-745F-4DA5-95B2-1ED4925645CA}" presName="linComp" presStyleCnt="0"/>
      <dgm:spPr/>
    </dgm:pt>
    <dgm:pt modelId="{B463A487-F06E-4C4F-950A-58022C9CD95D}" type="pres">
      <dgm:prSet presAssocID="{B0AC55C2-ADCC-4512-89AD-A784052D1601}" presName="compNode" presStyleCnt="0"/>
      <dgm:spPr/>
    </dgm:pt>
    <dgm:pt modelId="{E176DE5F-5E8E-448E-ADCF-5D89AE36CACF}" type="pres">
      <dgm:prSet presAssocID="{B0AC55C2-ADCC-4512-89AD-A784052D1601}" presName="node" presStyleLbl="node1" presStyleIdx="0" presStyleCnt="4">
        <dgm:presLayoutVars>
          <dgm:bulletEnabled val="1"/>
        </dgm:presLayoutVars>
      </dgm:prSet>
      <dgm:spPr/>
    </dgm:pt>
    <dgm:pt modelId="{183412EF-0306-4B99-A7B8-427FECF8E413}" type="pres">
      <dgm:prSet presAssocID="{B0AC55C2-ADCC-4512-89AD-A784052D1601}" presName="invisiNode" presStyleLbl="node1" presStyleIdx="0" presStyleCnt="4"/>
      <dgm:spPr/>
    </dgm:pt>
    <dgm:pt modelId="{2E1106A4-9055-4E5F-9DD6-C22FC6CBAC45}" type="pres">
      <dgm:prSet presAssocID="{B0AC55C2-ADCC-4512-89AD-A784052D1601}" presName="imagNode" presStyleLbl="fgImgPlace1" presStyleIdx="0" presStyleCnt="4"/>
      <dgm:spPr>
        <a:blipFill rotWithShape="1">
          <a:blip xmlns:r="http://schemas.openxmlformats.org/officeDocument/2006/relationships" r:embed="rId1">
            <a:alphaModFix amt="55000"/>
          </a:blip>
          <a:srcRect/>
          <a:stretch>
            <a:fillRect t="-83000" b="-83000"/>
          </a:stretch>
        </a:blipFill>
      </dgm:spPr>
    </dgm:pt>
    <dgm:pt modelId="{BA7E124D-CEFC-4D17-8BEF-DC0C58730560}" type="pres">
      <dgm:prSet presAssocID="{BFBD1E27-1C60-4533-BB76-9EF5B07DFDC9}" presName="sibTrans" presStyleLbl="sibTrans2D1" presStyleIdx="0" presStyleCnt="0"/>
      <dgm:spPr/>
    </dgm:pt>
    <dgm:pt modelId="{95D397F1-E4E4-44C3-B72F-8057DF385ED4}" type="pres">
      <dgm:prSet presAssocID="{A0D13F53-D6E0-4028-B6A8-3AEA9B2E6321}" presName="compNode" presStyleCnt="0"/>
      <dgm:spPr/>
    </dgm:pt>
    <dgm:pt modelId="{20A50B8C-8F25-46CE-A96F-ADAEE8A7286D}" type="pres">
      <dgm:prSet presAssocID="{A0D13F53-D6E0-4028-B6A8-3AEA9B2E6321}" presName="node" presStyleLbl="node1" presStyleIdx="1" presStyleCnt="4">
        <dgm:presLayoutVars>
          <dgm:bulletEnabled val="1"/>
        </dgm:presLayoutVars>
      </dgm:prSet>
      <dgm:spPr/>
    </dgm:pt>
    <dgm:pt modelId="{CB9A02D3-A72A-4C52-BCA7-607EF0C592A3}" type="pres">
      <dgm:prSet presAssocID="{A0D13F53-D6E0-4028-B6A8-3AEA9B2E6321}" presName="invisiNode" presStyleLbl="node1" presStyleIdx="1" presStyleCnt="4"/>
      <dgm:spPr/>
    </dgm:pt>
    <dgm:pt modelId="{621AC97B-7FFF-4121-86D3-F243FEB58B2D}" type="pres">
      <dgm:prSet presAssocID="{A0D13F53-D6E0-4028-B6A8-3AEA9B2E6321}" presName="imagNode" presStyleLbl="fgImgPlace1" presStyleIdx="1" presStyleCnt="4"/>
      <dgm:spPr>
        <a:blipFill rotWithShape="1">
          <a:blip xmlns:r="http://schemas.openxmlformats.org/officeDocument/2006/relationships" r:embed="rId2">
            <a:alphaModFix amt="70000"/>
          </a:blip>
          <a:srcRect/>
          <a:stretch>
            <a:fillRect t="-36000" b="-36000"/>
          </a:stretch>
        </a:blipFill>
      </dgm:spPr>
    </dgm:pt>
    <dgm:pt modelId="{CE7EE84C-159D-4527-8C2D-F07EB91DE48A}" type="pres">
      <dgm:prSet presAssocID="{1D3E7CBE-23FF-4252-AFE3-909605210B55}" presName="sibTrans" presStyleLbl="sibTrans2D1" presStyleIdx="0" presStyleCnt="0"/>
      <dgm:spPr/>
    </dgm:pt>
    <dgm:pt modelId="{8BFA38FB-B7D4-4B82-826C-A5F1976E266E}" type="pres">
      <dgm:prSet presAssocID="{CD73BDAA-5CC9-4333-AF44-28E4240BD528}" presName="compNode" presStyleCnt="0"/>
      <dgm:spPr/>
    </dgm:pt>
    <dgm:pt modelId="{D5FF98ED-9283-435F-9A54-041E913F7C87}" type="pres">
      <dgm:prSet presAssocID="{CD73BDAA-5CC9-4333-AF44-28E4240BD528}" presName="node" presStyleLbl="node1" presStyleIdx="2" presStyleCnt="4">
        <dgm:presLayoutVars>
          <dgm:bulletEnabled val="1"/>
        </dgm:presLayoutVars>
      </dgm:prSet>
      <dgm:spPr/>
    </dgm:pt>
    <dgm:pt modelId="{4C248120-0838-40A7-B268-F8E6285FAD8F}" type="pres">
      <dgm:prSet presAssocID="{CD73BDAA-5CC9-4333-AF44-28E4240BD528}" presName="invisiNode" presStyleLbl="node1" presStyleIdx="2" presStyleCnt="4"/>
      <dgm:spPr/>
    </dgm:pt>
    <dgm:pt modelId="{DBF1EA0F-6354-4CFD-A8D1-9AA4E7FF62A6}" type="pres">
      <dgm:prSet presAssocID="{CD73BDAA-5CC9-4333-AF44-28E4240BD528}" presName="imagNode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0000" b="-30000"/>
          </a:stretch>
        </a:blipFill>
      </dgm:spPr>
    </dgm:pt>
    <dgm:pt modelId="{45B01D08-E089-4887-BCC4-D2D3FFE7F736}" type="pres">
      <dgm:prSet presAssocID="{FB9373DD-EC54-4637-965F-82F20729EE6E}" presName="sibTrans" presStyleLbl="sibTrans2D1" presStyleIdx="0" presStyleCnt="0"/>
      <dgm:spPr/>
    </dgm:pt>
    <dgm:pt modelId="{94337918-2F5B-4027-AC36-991A4190D233}" type="pres">
      <dgm:prSet presAssocID="{8B3FFA11-067E-49FC-A632-A9ADF37E594A}" presName="compNode" presStyleCnt="0"/>
      <dgm:spPr/>
    </dgm:pt>
    <dgm:pt modelId="{910FEB79-684E-467C-ADEE-C23D3A144A96}" type="pres">
      <dgm:prSet presAssocID="{8B3FFA11-067E-49FC-A632-A9ADF37E594A}" presName="node" presStyleLbl="node1" presStyleIdx="3" presStyleCnt="4">
        <dgm:presLayoutVars>
          <dgm:bulletEnabled val="1"/>
        </dgm:presLayoutVars>
      </dgm:prSet>
      <dgm:spPr/>
    </dgm:pt>
    <dgm:pt modelId="{775632CA-370F-4F8B-96FB-513A0D4A77AE}" type="pres">
      <dgm:prSet presAssocID="{8B3FFA11-067E-49FC-A632-A9ADF37E594A}" presName="invisiNode" presStyleLbl="node1" presStyleIdx="3" presStyleCnt="4"/>
      <dgm:spPr/>
    </dgm:pt>
    <dgm:pt modelId="{6488E297-B47C-4B61-A9E9-6D9E8C884EA3}" type="pres">
      <dgm:prSet presAssocID="{8B3FFA11-067E-49FC-A632-A9ADF37E594A}" presName="imagNode" presStyleLbl="fgImgPlace1" presStyleIdx="3" presStyleCnt="4"/>
      <dgm:spPr>
        <a:blipFill rotWithShape="1">
          <a:blip xmlns:r="http://schemas.openxmlformats.org/officeDocument/2006/relationships" r:embed="rId4">
            <a:alphaModFix amt="72000"/>
          </a:blip>
          <a:srcRect/>
          <a:stretch>
            <a:fillRect t="-105000" b="-105000"/>
          </a:stretch>
        </a:blipFill>
      </dgm:spPr>
    </dgm:pt>
  </dgm:ptLst>
  <dgm:cxnLst>
    <dgm:cxn modelId="{A21B151E-A8D8-4C0E-BBC8-BDFDA7CD05BC}" srcId="{C376F389-745F-4DA5-95B2-1ED4925645CA}" destId="{8B3FFA11-067E-49FC-A632-A9ADF37E594A}" srcOrd="3" destOrd="0" parTransId="{CF675B53-88B4-4C02-ABB0-666CCC0D2B8C}" sibTransId="{34516C40-2733-4102-B83B-5513764ABC03}"/>
    <dgm:cxn modelId="{B04C1B3A-A693-40D9-85F4-B26FB901E283}" srcId="{C376F389-745F-4DA5-95B2-1ED4925645CA}" destId="{CD73BDAA-5CC9-4333-AF44-28E4240BD528}" srcOrd="2" destOrd="0" parTransId="{C62A1174-00A1-43D1-A350-BCFCA32C53C8}" sibTransId="{FB9373DD-EC54-4637-965F-82F20729EE6E}"/>
    <dgm:cxn modelId="{5CF6F04E-A96E-4247-BF5F-DF1044FB77A9}" type="presOf" srcId="{CD73BDAA-5CC9-4333-AF44-28E4240BD528}" destId="{D5FF98ED-9283-435F-9A54-041E913F7C87}" srcOrd="0" destOrd="0" presId="urn:microsoft.com/office/officeart/2005/8/layout/pList2"/>
    <dgm:cxn modelId="{1BC4595A-5643-4BA8-8F5D-4F5DDA71D124}" srcId="{C376F389-745F-4DA5-95B2-1ED4925645CA}" destId="{A0D13F53-D6E0-4028-B6A8-3AEA9B2E6321}" srcOrd="1" destOrd="0" parTransId="{B3554727-1BFE-4E69-87FB-05E9C6475D9A}" sibTransId="{1D3E7CBE-23FF-4252-AFE3-909605210B55}"/>
    <dgm:cxn modelId="{E560419B-7157-4527-982C-A630924C713E}" type="presOf" srcId="{1D3E7CBE-23FF-4252-AFE3-909605210B55}" destId="{CE7EE84C-159D-4527-8C2D-F07EB91DE48A}" srcOrd="0" destOrd="0" presId="urn:microsoft.com/office/officeart/2005/8/layout/pList2"/>
    <dgm:cxn modelId="{2E71A4A2-0376-4660-87ED-17B1C616F398}" type="presOf" srcId="{8B3FFA11-067E-49FC-A632-A9ADF37E594A}" destId="{910FEB79-684E-467C-ADEE-C23D3A144A96}" srcOrd="0" destOrd="0" presId="urn:microsoft.com/office/officeart/2005/8/layout/pList2"/>
    <dgm:cxn modelId="{DA7F79A8-BD67-4934-9A4E-11D455F9C193}" type="presOf" srcId="{C376F389-745F-4DA5-95B2-1ED4925645CA}" destId="{458E758D-4F60-4313-B68B-8B6988FF466D}" srcOrd="0" destOrd="0" presId="urn:microsoft.com/office/officeart/2005/8/layout/pList2"/>
    <dgm:cxn modelId="{BA6B1DB6-8F6B-4247-8CF1-88FCF2344119}" type="presOf" srcId="{BFBD1E27-1C60-4533-BB76-9EF5B07DFDC9}" destId="{BA7E124D-CEFC-4D17-8BEF-DC0C58730560}" srcOrd="0" destOrd="0" presId="urn:microsoft.com/office/officeart/2005/8/layout/pList2"/>
    <dgm:cxn modelId="{4F8519C3-C1ED-4FE5-8E91-F8212C4CB17F}" srcId="{C376F389-745F-4DA5-95B2-1ED4925645CA}" destId="{B0AC55C2-ADCC-4512-89AD-A784052D1601}" srcOrd="0" destOrd="0" parTransId="{8463DCF5-CD98-44B4-B074-40829ACF3E27}" sibTransId="{BFBD1E27-1C60-4533-BB76-9EF5B07DFDC9}"/>
    <dgm:cxn modelId="{F43886C8-D8BF-42D9-B3A4-7325BF8EA785}" type="presOf" srcId="{FB9373DD-EC54-4637-965F-82F20729EE6E}" destId="{45B01D08-E089-4887-BCC4-D2D3FFE7F736}" srcOrd="0" destOrd="0" presId="urn:microsoft.com/office/officeart/2005/8/layout/pList2"/>
    <dgm:cxn modelId="{9D0F17CB-F065-43F0-BECB-D7B17AB18E38}" type="presOf" srcId="{A0D13F53-D6E0-4028-B6A8-3AEA9B2E6321}" destId="{20A50B8C-8F25-46CE-A96F-ADAEE8A7286D}" srcOrd="0" destOrd="0" presId="urn:microsoft.com/office/officeart/2005/8/layout/pList2"/>
    <dgm:cxn modelId="{263428D7-5707-45FD-871F-A2BB1CF0959C}" type="presOf" srcId="{B0AC55C2-ADCC-4512-89AD-A784052D1601}" destId="{E176DE5F-5E8E-448E-ADCF-5D89AE36CACF}" srcOrd="0" destOrd="0" presId="urn:microsoft.com/office/officeart/2005/8/layout/pList2"/>
    <dgm:cxn modelId="{990F1FA8-BBF2-4319-B821-DC829FCDF950}" type="presParOf" srcId="{458E758D-4F60-4313-B68B-8B6988FF466D}" destId="{E1782E05-F2C8-4A46-B719-2BEA5E21DF6B}" srcOrd="0" destOrd="0" presId="urn:microsoft.com/office/officeart/2005/8/layout/pList2"/>
    <dgm:cxn modelId="{8195E1AB-9FCF-49D8-8A65-1891365598C9}" type="presParOf" srcId="{458E758D-4F60-4313-B68B-8B6988FF466D}" destId="{98EE5911-A1C8-4D30-942C-515DD37BDB17}" srcOrd="1" destOrd="0" presId="urn:microsoft.com/office/officeart/2005/8/layout/pList2"/>
    <dgm:cxn modelId="{941A7C7C-769E-4295-B6FC-8DA00657E08F}" type="presParOf" srcId="{98EE5911-A1C8-4D30-942C-515DD37BDB17}" destId="{B463A487-F06E-4C4F-950A-58022C9CD95D}" srcOrd="0" destOrd="0" presId="urn:microsoft.com/office/officeart/2005/8/layout/pList2"/>
    <dgm:cxn modelId="{FA8AA2B0-67D2-43B7-8BB9-B65EF50743CC}" type="presParOf" srcId="{B463A487-F06E-4C4F-950A-58022C9CD95D}" destId="{E176DE5F-5E8E-448E-ADCF-5D89AE36CACF}" srcOrd="0" destOrd="0" presId="urn:microsoft.com/office/officeart/2005/8/layout/pList2"/>
    <dgm:cxn modelId="{A1482BFD-421B-47E8-A3C3-C051610150C4}" type="presParOf" srcId="{B463A487-F06E-4C4F-950A-58022C9CD95D}" destId="{183412EF-0306-4B99-A7B8-427FECF8E413}" srcOrd="1" destOrd="0" presId="urn:microsoft.com/office/officeart/2005/8/layout/pList2"/>
    <dgm:cxn modelId="{5C1B756C-11DB-40DE-AE12-32A9436C8D3D}" type="presParOf" srcId="{B463A487-F06E-4C4F-950A-58022C9CD95D}" destId="{2E1106A4-9055-4E5F-9DD6-C22FC6CBAC45}" srcOrd="2" destOrd="0" presId="urn:microsoft.com/office/officeart/2005/8/layout/pList2"/>
    <dgm:cxn modelId="{5631AFA6-D81B-468C-95D1-C1E38D46C140}" type="presParOf" srcId="{98EE5911-A1C8-4D30-942C-515DD37BDB17}" destId="{BA7E124D-CEFC-4D17-8BEF-DC0C58730560}" srcOrd="1" destOrd="0" presId="urn:microsoft.com/office/officeart/2005/8/layout/pList2"/>
    <dgm:cxn modelId="{0F2C9DE2-85AE-4480-9093-D600649EDB94}" type="presParOf" srcId="{98EE5911-A1C8-4D30-942C-515DD37BDB17}" destId="{95D397F1-E4E4-44C3-B72F-8057DF385ED4}" srcOrd="2" destOrd="0" presId="urn:microsoft.com/office/officeart/2005/8/layout/pList2"/>
    <dgm:cxn modelId="{D975B3E2-49F3-477D-AC89-17EB21D9FB66}" type="presParOf" srcId="{95D397F1-E4E4-44C3-B72F-8057DF385ED4}" destId="{20A50B8C-8F25-46CE-A96F-ADAEE8A7286D}" srcOrd="0" destOrd="0" presId="urn:microsoft.com/office/officeart/2005/8/layout/pList2"/>
    <dgm:cxn modelId="{995780B0-8CE4-43B1-9961-B954728AC680}" type="presParOf" srcId="{95D397F1-E4E4-44C3-B72F-8057DF385ED4}" destId="{CB9A02D3-A72A-4C52-BCA7-607EF0C592A3}" srcOrd="1" destOrd="0" presId="urn:microsoft.com/office/officeart/2005/8/layout/pList2"/>
    <dgm:cxn modelId="{1AFF1909-DE0D-4EC4-BEA1-1A65F6689D49}" type="presParOf" srcId="{95D397F1-E4E4-44C3-B72F-8057DF385ED4}" destId="{621AC97B-7FFF-4121-86D3-F243FEB58B2D}" srcOrd="2" destOrd="0" presId="urn:microsoft.com/office/officeart/2005/8/layout/pList2"/>
    <dgm:cxn modelId="{943555E0-B9A2-4BF3-8552-8EB38B603263}" type="presParOf" srcId="{98EE5911-A1C8-4D30-942C-515DD37BDB17}" destId="{CE7EE84C-159D-4527-8C2D-F07EB91DE48A}" srcOrd="3" destOrd="0" presId="urn:microsoft.com/office/officeart/2005/8/layout/pList2"/>
    <dgm:cxn modelId="{7864F2D8-06BE-45E0-B664-B0C15EF933A7}" type="presParOf" srcId="{98EE5911-A1C8-4D30-942C-515DD37BDB17}" destId="{8BFA38FB-B7D4-4B82-826C-A5F1976E266E}" srcOrd="4" destOrd="0" presId="urn:microsoft.com/office/officeart/2005/8/layout/pList2"/>
    <dgm:cxn modelId="{230D57F3-4536-48D0-BF32-32A207F78A98}" type="presParOf" srcId="{8BFA38FB-B7D4-4B82-826C-A5F1976E266E}" destId="{D5FF98ED-9283-435F-9A54-041E913F7C87}" srcOrd="0" destOrd="0" presId="urn:microsoft.com/office/officeart/2005/8/layout/pList2"/>
    <dgm:cxn modelId="{61654FFE-F8EA-48D9-B6F5-0C8CBD8E0B62}" type="presParOf" srcId="{8BFA38FB-B7D4-4B82-826C-A5F1976E266E}" destId="{4C248120-0838-40A7-B268-F8E6285FAD8F}" srcOrd="1" destOrd="0" presId="urn:microsoft.com/office/officeart/2005/8/layout/pList2"/>
    <dgm:cxn modelId="{97C71737-A4DA-412A-823D-5496862E48DF}" type="presParOf" srcId="{8BFA38FB-B7D4-4B82-826C-A5F1976E266E}" destId="{DBF1EA0F-6354-4CFD-A8D1-9AA4E7FF62A6}" srcOrd="2" destOrd="0" presId="urn:microsoft.com/office/officeart/2005/8/layout/pList2"/>
    <dgm:cxn modelId="{CF61A556-C5DF-461C-BBB5-DAC5847DEEBB}" type="presParOf" srcId="{98EE5911-A1C8-4D30-942C-515DD37BDB17}" destId="{45B01D08-E089-4887-BCC4-D2D3FFE7F736}" srcOrd="5" destOrd="0" presId="urn:microsoft.com/office/officeart/2005/8/layout/pList2"/>
    <dgm:cxn modelId="{90B0B384-C88B-4BF2-875B-2DE0D6D7B15A}" type="presParOf" srcId="{98EE5911-A1C8-4D30-942C-515DD37BDB17}" destId="{94337918-2F5B-4027-AC36-991A4190D233}" srcOrd="6" destOrd="0" presId="urn:microsoft.com/office/officeart/2005/8/layout/pList2"/>
    <dgm:cxn modelId="{E79F37FC-86DB-4C30-8F7D-5E7B5C85DDB7}" type="presParOf" srcId="{94337918-2F5B-4027-AC36-991A4190D233}" destId="{910FEB79-684E-467C-ADEE-C23D3A144A96}" srcOrd="0" destOrd="0" presId="urn:microsoft.com/office/officeart/2005/8/layout/pList2"/>
    <dgm:cxn modelId="{90DDEBA8-239C-4EFC-A4E5-B260BB17CE98}" type="presParOf" srcId="{94337918-2F5B-4027-AC36-991A4190D233}" destId="{775632CA-370F-4F8B-96FB-513A0D4A77AE}" srcOrd="1" destOrd="0" presId="urn:microsoft.com/office/officeart/2005/8/layout/pList2"/>
    <dgm:cxn modelId="{1DCBEBD1-A964-4E06-9C33-426402EC5CA9}" type="presParOf" srcId="{94337918-2F5B-4027-AC36-991A4190D233}" destId="{6488E297-B47C-4B61-A9E9-6D9E8C884EA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76F389-745F-4DA5-95B2-1ED4925645CA}" type="doc">
      <dgm:prSet loTypeId="urn:microsoft.com/office/officeart/2005/8/layout/pList2" loCatId="list" qsTypeId="urn:microsoft.com/office/officeart/2005/8/quickstyle/simple1" qsCatId="simple" csTypeId="urn:microsoft.com/office/officeart/2005/8/colors/accent1_1" csCatId="accent1" phldr="1"/>
      <dgm:spPr/>
    </dgm:pt>
    <dgm:pt modelId="{B0AC55C2-ADCC-4512-89AD-A784052D1601}">
      <dgm:prSet phldrT="[Text]" custT="1"/>
      <dgm:spPr/>
      <dgm:t>
        <a:bodyPr anchor="ctr"/>
        <a:lstStyle/>
        <a:p>
          <a:r>
            <a:rPr lang="lv-LV" sz="1400" dirty="0">
              <a:latin typeface="Arial" panose="020B0604020202020204" pitchFamily="34" charset="0"/>
              <a:cs typeface="Arial" panose="020B0604020202020204" pitchFamily="34" charset="0"/>
            </a:rPr>
            <a:t>Investīcijas zvejas un akvakultūras produktu apstrādē</a:t>
          </a:r>
        </a:p>
      </dgm:t>
    </dgm:pt>
    <dgm:pt modelId="{8463DCF5-CD98-44B4-B074-40829ACF3E27}" type="parTrans" cxnId="{4F8519C3-C1ED-4FE5-8E91-F8212C4CB17F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BD1E27-1C60-4533-BB76-9EF5B07DFDC9}" type="sibTrans" cxnId="{4F8519C3-C1ED-4FE5-8E91-F8212C4CB17F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D13F53-D6E0-4028-B6A8-3AEA9B2E6321}">
      <dgm:prSet phldrT="[Text]" custT="1"/>
      <dgm:spPr/>
      <dgm:t>
        <a:bodyPr anchor="ctr"/>
        <a:lstStyle/>
        <a:p>
          <a:r>
            <a:rPr lang="lv-LV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Inovācijas zivsaimniecības produktu apstrādē</a:t>
          </a:r>
        </a:p>
      </dgm:t>
    </dgm:pt>
    <dgm:pt modelId="{B3554727-1BFE-4E69-87FB-05E9C6475D9A}" type="parTrans" cxnId="{1BC4595A-5643-4BA8-8F5D-4F5DDA71D124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3E7CBE-23FF-4252-AFE3-909605210B55}" type="sibTrans" cxnId="{1BC4595A-5643-4BA8-8F5D-4F5DDA71D124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73BDAA-5CC9-4333-AF44-28E4240BD528}">
      <dgm:prSet phldrT="[Text]" custT="1"/>
      <dgm:spPr/>
      <dgm:t>
        <a:bodyPr anchor="ctr"/>
        <a:lstStyle/>
        <a:p>
          <a:r>
            <a:rPr lang="lv-LV" sz="1400" dirty="0">
              <a:latin typeface="Arial" panose="020B0604020202020204" pitchFamily="34" charset="0"/>
              <a:cs typeface="Arial" panose="020B0604020202020204" pitchFamily="34" charset="0"/>
            </a:rPr>
            <a:t>Tirdzniecības veicināšanas pasākumi, iesk. dalība starptautiskās izstādēs</a:t>
          </a:r>
        </a:p>
      </dgm:t>
    </dgm:pt>
    <dgm:pt modelId="{C62A1174-00A1-43D1-A350-BCFCA32C53C8}" type="parTrans" cxnId="{B04C1B3A-A693-40D9-85F4-B26FB901E283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9373DD-EC54-4637-965F-82F20729EE6E}" type="sibTrans" cxnId="{B04C1B3A-A693-40D9-85F4-B26FB901E283}">
      <dgm:prSet/>
      <dgm:spPr/>
      <dgm:t>
        <a:bodyPr/>
        <a:lstStyle/>
        <a:p>
          <a:endParaRPr lang="lv-LV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3FFA11-067E-49FC-A632-A9ADF37E594A}">
      <dgm:prSet phldrT="[Text]" custT="1"/>
      <dgm:spPr/>
      <dgm:t>
        <a:bodyPr anchor="ctr"/>
        <a:lstStyle/>
        <a:p>
          <a:r>
            <a:rPr lang="lv-LV" sz="1400" dirty="0">
              <a:latin typeface="Arial" panose="020B0604020202020204" pitchFamily="34" charset="0"/>
              <a:cs typeface="Arial" panose="020B0604020202020204" pitchFamily="34" charset="0"/>
            </a:rPr>
            <a:t>Atzītu ražotāju organizāciju plānu īstenošana</a:t>
          </a:r>
        </a:p>
      </dgm:t>
    </dgm:pt>
    <dgm:pt modelId="{CF675B53-88B4-4C02-ABB0-666CCC0D2B8C}" type="parTrans" cxnId="{A21B151E-A8D8-4C0E-BBC8-BDFDA7CD05BC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516C40-2733-4102-B83B-5513764ABC03}" type="sibTrans" cxnId="{A21B151E-A8D8-4C0E-BBC8-BDFDA7CD05BC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8E758D-4F60-4313-B68B-8B6988FF466D}" type="pres">
      <dgm:prSet presAssocID="{C376F389-745F-4DA5-95B2-1ED4925645CA}" presName="Name0" presStyleCnt="0">
        <dgm:presLayoutVars>
          <dgm:dir/>
          <dgm:resizeHandles val="exact"/>
        </dgm:presLayoutVars>
      </dgm:prSet>
      <dgm:spPr/>
    </dgm:pt>
    <dgm:pt modelId="{E1782E05-F2C8-4A46-B719-2BEA5E21DF6B}" type="pres">
      <dgm:prSet presAssocID="{C376F389-745F-4DA5-95B2-1ED4925645CA}" presName="bkgdShp" presStyleLbl="alignAccFollowNode1" presStyleIdx="0" presStyleCnt="1" custLinFactNeighborX="17694" custLinFactNeighborY="-6544"/>
      <dgm:spPr/>
    </dgm:pt>
    <dgm:pt modelId="{98EE5911-A1C8-4D30-942C-515DD37BDB17}" type="pres">
      <dgm:prSet presAssocID="{C376F389-745F-4DA5-95B2-1ED4925645CA}" presName="linComp" presStyleCnt="0"/>
      <dgm:spPr/>
    </dgm:pt>
    <dgm:pt modelId="{B463A487-F06E-4C4F-950A-58022C9CD95D}" type="pres">
      <dgm:prSet presAssocID="{B0AC55C2-ADCC-4512-89AD-A784052D1601}" presName="compNode" presStyleCnt="0"/>
      <dgm:spPr/>
    </dgm:pt>
    <dgm:pt modelId="{E176DE5F-5E8E-448E-ADCF-5D89AE36CACF}" type="pres">
      <dgm:prSet presAssocID="{B0AC55C2-ADCC-4512-89AD-A784052D1601}" presName="node" presStyleLbl="node1" presStyleIdx="0" presStyleCnt="4">
        <dgm:presLayoutVars>
          <dgm:bulletEnabled val="1"/>
        </dgm:presLayoutVars>
      </dgm:prSet>
      <dgm:spPr/>
    </dgm:pt>
    <dgm:pt modelId="{183412EF-0306-4B99-A7B8-427FECF8E413}" type="pres">
      <dgm:prSet presAssocID="{B0AC55C2-ADCC-4512-89AD-A784052D1601}" presName="invisiNode" presStyleLbl="node1" presStyleIdx="0" presStyleCnt="4"/>
      <dgm:spPr/>
    </dgm:pt>
    <dgm:pt modelId="{2E1106A4-9055-4E5F-9DD6-C22FC6CBAC45}" type="pres">
      <dgm:prSet presAssocID="{B0AC55C2-ADCC-4512-89AD-A784052D1601}" presName="imagNode" presStyleLbl="fgImgPlace1" presStyleIdx="0" presStyleCnt="4"/>
      <dgm:spPr>
        <a:blipFill rotWithShape="1">
          <a:blip xmlns:r="http://schemas.openxmlformats.org/officeDocument/2006/relationships" r:embed="rId1">
            <a:alphaModFix amt="70000"/>
          </a:blip>
          <a:srcRect/>
          <a:stretch>
            <a:fillRect t="-7000" b="-7000"/>
          </a:stretch>
        </a:blipFill>
      </dgm:spPr>
    </dgm:pt>
    <dgm:pt modelId="{BA7E124D-CEFC-4D17-8BEF-DC0C58730560}" type="pres">
      <dgm:prSet presAssocID="{BFBD1E27-1C60-4533-BB76-9EF5B07DFDC9}" presName="sibTrans" presStyleLbl="sibTrans2D1" presStyleIdx="0" presStyleCnt="0"/>
      <dgm:spPr/>
    </dgm:pt>
    <dgm:pt modelId="{95D397F1-E4E4-44C3-B72F-8057DF385ED4}" type="pres">
      <dgm:prSet presAssocID="{A0D13F53-D6E0-4028-B6A8-3AEA9B2E6321}" presName="compNode" presStyleCnt="0"/>
      <dgm:spPr/>
    </dgm:pt>
    <dgm:pt modelId="{20A50B8C-8F25-46CE-A96F-ADAEE8A7286D}" type="pres">
      <dgm:prSet presAssocID="{A0D13F53-D6E0-4028-B6A8-3AEA9B2E6321}" presName="node" presStyleLbl="node1" presStyleIdx="1" presStyleCnt="4">
        <dgm:presLayoutVars>
          <dgm:bulletEnabled val="1"/>
        </dgm:presLayoutVars>
      </dgm:prSet>
      <dgm:spPr/>
    </dgm:pt>
    <dgm:pt modelId="{CB9A02D3-A72A-4C52-BCA7-607EF0C592A3}" type="pres">
      <dgm:prSet presAssocID="{A0D13F53-D6E0-4028-B6A8-3AEA9B2E6321}" presName="invisiNode" presStyleLbl="node1" presStyleIdx="1" presStyleCnt="4"/>
      <dgm:spPr/>
    </dgm:pt>
    <dgm:pt modelId="{621AC97B-7FFF-4121-86D3-F243FEB58B2D}" type="pres">
      <dgm:prSet presAssocID="{A0D13F53-D6E0-4028-B6A8-3AEA9B2E6321}" presName="imagNode" presStyleLbl="fgImgPlace1" presStyleIdx="1" presStyleCnt="4"/>
      <dgm:spPr>
        <a:blipFill rotWithShape="1">
          <a:blip xmlns:r="http://schemas.openxmlformats.org/officeDocument/2006/relationships" r:embed="rId2">
            <a:alphaModFix amt="65000"/>
          </a:blip>
          <a:srcRect/>
          <a:stretch>
            <a:fillRect t="-114000" b="-114000"/>
          </a:stretch>
        </a:blipFill>
      </dgm:spPr>
    </dgm:pt>
    <dgm:pt modelId="{CE7EE84C-159D-4527-8C2D-F07EB91DE48A}" type="pres">
      <dgm:prSet presAssocID="{1D3E7CBE-23FF-4252-AFE3-909605210B55}" presName="sibTrans" presStyleLbl="sibTrans2D1" presStyleIdx="0" presStyleCnt="0"/>
      <dgm:spPr/>
    </dgm:pt>
    <dgm:pt modelId="{8BFA38FB-B7D4-4B82-826C-A5F1976E266E}" type="pres">
      <dgm:prSet presAssocID="{CD73BDAA-5CC9-4333-AF44-28E4240BD528}" presName="compNode" presStyleCnt="0"/>
      <dgm:spPr/>
    </dgm:pt>
    <dgm:pt modelId="{D5FF98ED-9283-435F-9A54-041E913F7C87}" type="pres">
      <dgm:prSet presAssocID="{CD73BDAA-5CC9-4333-AF44-28E4240BD528}" presName="node" presStyleLbl="node1" presStyleIdx="2" presStyleCnt="4">
        <dgm:presLayoutVars>
          <dgm:bulletEnabled val="1"/>
        </dgm:presLayoutVars>
      </dgm:prSet>
      <dgm:spPr/>
    </dgm:pt>
    <dgm:pt modelId="{4C248120-0838-40A7-B268-F8E6285FAD8F}" type="pres">
      <dgm:prSet presAssocID="{CD73BDAA-5CC9-4333-AF44-28E4240BD528}" presName="invisiNode" presStyleLbl="node1" presStyleIdx="2" presStyleCnt="4"/>
      <dgm:spPr/>
    </dgm:pt>
    <dgm:pt modelId="{DBF1EA0F-6354-4CFD-A8D1-9AA4E7FF62A6}" type="pres">
      <dgm:prSet presAssocID="{CD73BDAA-5CC9-4333-AF44-28E4240BD528}" presName="imagNode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122000" b="-122000"/>
          </a:stretch>
        </a:blipFill>
      </dgm:spPr>
    </dgm:pt>
    <dgm:pt modelId="{45B01D08-E089-4887-BCC4-D2D3FFE7F736}" type="pres">
      <dgm:prSet presAssocID="{FB9373DD-EC54-4637-965F-82F20729EE6E}" presName="sibTrans" presStyleLbl="sibTrans2D1" presStyleIdx="0" presStyleCnt="0"/>
      <dgm:spPr/>
    </dgm:pt>
    <dgm:pt modelId="{94337918-2F5B-4027-AC36-991A4190D233}" type="pres">
      <dgm:prSet presAssocID="{8B3FFA11-067E-49FC-A632-A9ADF37E594A}" presName="compNode" presStyleCnt="0"/>
      <dgm:spPr/>
    </dgm:pt>
    <dgm:pt modelId="{910FEB79-684E-467C-ADEE-C23D3A144A96}" type="pres">
      <dgm:prSet presAssocID="{8B3FFA11-067E-49FC-A632-A9ADF37E594A}" presName="node" presStyleLbl="node1" presStyleIdx="3" presStyleCnt="4">
        <dgm:presLayoutVars>
          <dgm:bulletEnabled val="1"/>
        </dgm:presLayoutVars>
      </dgm:prSet>
      <dgm:spPr/>
    </dgm:pt>
    <dgm:pt modelId="{775632CA-370F-4F8B-96FB-513A0D4A77AE}" type="pres">
      <dgm:prSet presAssocID="{8B3FFA11-067E-49FC-A632-A9ADF37E594A}" presName="invisiNode" presStyleLbl="node1" presStyleIdx="3" presStyleCnt="4"/>
      <dgm:spPr/>
    </dgm:pt>
    <dgm:pt modelId="{6488E297-B47C-4B61-A9E9-6D9E8C884EA3}" type="pres">
      <dgm:prSet presAssocID="{8B3FFA11-067E-49FC-A632-A9ADF37E594A}" presName="imagNode" presStyleLbl="fgImgPlace1" presStyleIdx="3" presStyleCnt="4"/>
      <dgm:spPr>
        <a:blipFill rotWithShape="1">
          <a:blip xmlns:r="http://schemas.openxmlformats.org/officeDocument/2006/relationships" r:embed="rId4">
            <a:duotone>
              <a:srgbClr val="4F81BD">
                <a:shade val="45000"/>
                <a:satMod val="135000"/>
              </a:srgbClr>
              <a:prstClr val="white"/>
            </a:duotone>
            <a:alphaModFix amt="70000"/>
          </a:blip>
          <a:srcRect/>
          <a:stretch>
            <a:fillRect t="-95000" b="-95000"/>
          </a:stretch>
        </a:blipFill>
      </dgm:spPr>
    </dgm:pt>
  </dgm:ptLst>
  <dgm:cxnLst>
    <dgm:cxn modelId="{A21B151E-A8D8-4C0E-BBC8-BDFDA7CD05BC}" srcId="{C376F389-745F-4DA5-95B2-1ED4925645CA}" destId="{8B3FFA11-067E-49FC-A632-A9ADF37E594A}" srcOrd="3" destOrd="0" parTransId="{CF675B53-88B4-4C02-ABB0-666CCC0D2B8C}" sibTransId="{34516C40-2733-4102-B83B-5513764ABC03}"/>
    <dgm:cxn modelId="{B04C1B3A-A693-40D9-85F4-B26FB901E283}" srcId="{C376F389-745F-4DA5-95B2-1ED4925645CA}" destId="{CD73BDAA-5CC9-4333-AF44-28E4240BD528}" srcOrd="2" destOrd="0" parTransId="{C62A1174-00A1-43D1-A350-BCFCA32C53C8}" sibTransId="{FB9373DD-EC54-4637-965F-82F20729EE6E}"/>
    <dgm:cxn modelId="{5CF6F04E-A96E-4247-BF5F-DF1044FB77A9}" type="presOf" srcId="{CD73BDAA-5CC9-4333-AF44-28E4240BD528}" destId="{D5FF98ED-9283-435F-9A54-041E913F7C87}" srcOrd="0" destOrd="0" presId="urn:microsoft.com/office/officeart/2005/8/layout/pList2"/>
    <dgm:cxn modelId="{1BC4595A-5643-4BA8-8F5D-4F5DDA71D124}" srcId="{C376F389-745F-4DA5-95B2-1ED4925645CA}" destId="{A0D13F53-D6E0-4028-B6A8-3AEA9B2E6321}" srcOrd="1" destOrd="0" parTransId="{B3554727-1BFE-4E69-87FB-05E9C6475D9A}" sibTransId="{1D3E7CBE-23FF-4252-AFE3-909605210B55}"/>
    <dgm:cxn modelId="{E560419B-7157-4527-982C-A630924C713E}" type="presOf" srcId="{1D3E7CBE-23FF-4252-AFE3-909605210B55}" destId="{CE7EE84C-159D-4527-8C2D-F07EB91DE48A}" srcOrd="0" destOrd="0" presId="urn:microsoft.com/office/officeart/2005/8/layout/pList2"/>
    <dgm:cxn modelId="{2E71A4A2-0376-4660-87ED-17B1C616F398}" type="presOf" srcId="{8B3FFA11-067E-49FC-A632-A9ADF37E594A}" destId="{910FEB79-684E-467C-ADEE-C23D3A144A96}" srcOrd="0" destOrd="0" presId="urn:microsoft.com/office/officeart/2005/8/layout/pList2"/>
    <dgm:cxn modelId="{DA7F79A8-BD67-4934-9A4E-11D455F9C193}" type="presOf" srcId="{C376F389-745F-4DA5-95B2-1ED4925645CA}" destId="{458E758D-4F60-4313-B68B-8B6988FF466D}" srcOrd="0" destOrd="0" presId="urn:microsoft.com/office/officeart/2005/8/layout/pList2"/>
    <dgm:cxn modelId="{BA6B1DB6-8F6B-4247-8CF1-88FCF2344119}" type="presOf" srcId="{BFBD1E27-1C60-4533-BB76-9EF5B07DFDC9}" destId="{BA7E124D-CEFC-4D17-8BEF-DC0C58730560}" srcOrd="0" destOrd="0" presId="urn:microsoft.com/office/officeart/2005/8/layout/pList2"/>
    <dgm:cxn modelId="{4F8519C3-C1ED-4FE5-8E91-F8212C4CB17F}" srcId="{C376F389-745F-4DA5-95B2-1ED4925645CA}" destId="{B0AC55C2-ADCC-4512-89AD-A784052D1601}" srcOrd="0" destOrd="0" parTransId="{8463DCF5-CD98-44B4-B074-40829ACF3E27}" sibTransId="{BFBD1E27-1C60-4533-BB76-9EF5B07DFDC9}"/>
    <dgm:cxn modelId="{F43886C8-D8BF-42D9-B3A4-7325BF8EA785}" type="presOf" srcId="{FB9373DD-EC54-4637-965F-82F20729EE6E}" destId="{45B01D08-E089-4887-BCC4-D2D3FFE7F736}" srcOrd="0" destOrd="0" presId="urn:microsoft.com/office/officeart/2005/8/layout/pList2"/>
    <dgm:cxn modelId="{9D0F17CB-F065-43F0-BECB-D7B17AB18E38}" type="presOf" srcId="{A0D13F53-D6E0-4028-B6A8-3AEA9B2E6321}" destId="{20A50B8C-8F25-46CE-A96F-ADAEE8A7286D}" srcOrd="0" destOrd="0" presId="urn:microsoft.com/office/officeart/2005/8/layout/pList2"/>
    <dgm:cxn modelId="{263428D7-5707-45FD-871F-A2BB1CF0959C}" type="presOf" srcId="{B0AC55C2-ADCC-4512-89AD-A784052D1601}" destId="{E176DE5F-5E8E-448E-ADCF-5D89AE36CACF}" srcOrd="0" destOrd="0" presId="urn:microsoft.com/office/officeart/2005/8/layout/pList2"/>
    <dgm:cxn modelId="{990F1FA8-BBF2-4319-B821-DC829FCDF950}" type="presParOf" srcId="{458E758D-4F60-4313-B68B-8B6988FF466D}" destId="{E1782E05-F2C8-4A46-B719-2BEA5E21DF6B}" srcOrd="0" destOrd="0" presId="urn:microsoft.com/office/officeart/2005/8/layout/pList2"/>
    <dgm:cxn modelId="{8195E1AB-9FCF-49D8-8A65-1891365598C9}" type="presParOf" srcId="{458E758D-4F60-4313-B68B-8B6988FF466D}" destId="{98EE5911-A1C8-4D30-942C-515DD37BDB17}" srcOrd="1" destOrd="0" presId="urn:microsoft.com/office/officeart/2005/8/layout/pList2"/>
    <dgm:cxn modelId="{941A7C7C-769E-4295-B6FC-8DA00657E08F}" type="presParOf" srcId="{98EE5911-A1C8-4D30-942C-515DD37BDB17}" destId="{B463A487-F06E-4C4F-950A-58022C9CD95D}" srcOrd="0" destOrd="0" presId="urn:microsoft.com/office/officeart/2005/8/layout/pList2"/>
    <dgm:cxn modelId="{FA8AA2B0-67D2-43B7-8BB9-B65EF50743CC}" type="presParOf" srcId="{B463A487-F06E-4C4F-950A-58022C9CD95D}" destId="{E176DE5F-5E8E-448E-ADCF-5D89AE36CACF}" srcOrd="0" destOrd="0" presId="urn:microsoft.com/office/officeart/2005/8/layout/pList2"/>
    <dgm:cxn modelId="{A1482BFD-421B-47E8-A3C3-C051610150C4}" type="presParOf" srcId="{B463A487-F06E-4C4F-950A-58022C9CD95D}" destId="{183412EF-0306-4B99-A7B8-427FECF8E413}" srcOrd="1" destOrd="0" presId="urn:microsoft.com/office/officeart/2005/8/layout/pList2"/>
    <dgm:cxn modelId="{5C1B756C-11DB-40DE-AE12-32A9436C8D3D}" type="presParOf" srcId="{B463A487-F06E-4C4F-950A-58022C9CD95D}" destId="{2E1106A4-9055-4E5F-9DD6-C22FC6CBAC45}" srcOrd="2" destOrd="0" presId="urn:microsoft.com/office/officeart/2005/8/layout/pList2"/>
    <dgm:cxn modelId="{5631AFA6-D81B-468C-95D1-C1E38D46C140}" type="presParOf" srcId="{98EE5911-A1C8-4D30-942C-515DD37BDB17}" destId="{BA7E124D-CEFC-4D17-8BEF-DC0C58730560}" srcOrd="1" destOrd="0" presId="urn:microsoft.com/office/officeart/2005/8/layout/pList2"/>
    <dgm:cxn modelId="{0F2C9DE2-85AE-4480-9093-D600649EDB94}" type="presParOf" srcId="{98EE5911-A1C8-4D30-942C-515DD37BDB17}" destId="{95D397F1-E4E4-44C3-B72F-8057DF385ED4}" srcOrd="2" destOrd="0" presId="urn:microsoft.com/office/officeart/2005/8/layout/pList2"/>
    <dgm:cxn modelId="{D975B3E2-49F3-477D-AC89-17EB21D9FB66}" type="presParOf" srcId="{95D397F1-E4E4-44C3-B72F-8057DF385ED4}" destId="{20A50B8C-8F25-46CE-A96F-ADAEE8A7286D}" srcOrd="0" destOrd="0" presId="urn:microsoft.com/office/officeart/2005/8/layout/pList2"/>
    <dgm:cxn modelId="{995780B0-8CE4-43B1-9961-B954728AC680}" type="presParOf" srcId="{95D397F1-E4E4-44C3-B72F-8057DF385ED4}" destId="{CB9A02D3-A72A-4C52-BCA7-607EF0C592A3}" srcOrd="1" destOrd="0" presId="urn:microsoft.com/office/officeart/2005/8/layout/pList2"/>
    <dgm:cxn modelId="{1AFF1909-DE0D-4EC4-BEA1-1A65F6689D49}" type="presParOf" srcId="{95D397F1-E4E4-44C3-B72F-8057DF385ED4}" destId="{621AC97B-7FFF-4121-86D3-F243FEB58B2D}" srcOrd="2" destOrd="0" presId="urn:microsoft.com/office/officeart/2005/8/layout/pList2"/>
    <dgm:cxn modelId="{943555E0-B9A2-4BF3-8552-8EB38B603263}" type="presParOf" srcId="{98EE5911-A1C8-4D30-942C-515DD37BDB17}" destId="{CE7EE84C-159D-4527-8C2D-F07EB91DE48A}" srcOrd="3" destOrd="0" presId="urn:microsoft.com/office/officeart/2005/8/layout/pList2"/>
    <dgm:cxn modelId="{7864F2D8-06BE-45E0-B664-B0C15EF933A7}" type="presParOf" srcId="{98EE5911-A1C8-4D30-942C-515DD37BDB17}" destId="{8BFA38FB-B7D4-4B82-826C-A5F1976E266E}" srcOrd="4" destOrd="0" presId="urn:microsoft.com/office/officeart/2005/8/layout/pList2"/>
    <dgm:cxn modelId="{230D57F3-4536-48D0-BF32-32A207F78A98}" type="presParOf" srcId="{8BFA38FB-B7D4-4B82-826C-A5F1976E266E}" destId="{D5FF98ED-9283-435F-9A54-041E913F7C87}" srcOrd="0" destOrd="0" presId="urn:microsoft.com/office/officeart/2005/8/layout/pList2"/>
    <dgm:cxn modelId="{61654FFE-F8EA-48D9-B6F5-0C8CBD8E0B62}" type="presParOf" srcId="{8BFA38FB-B7D4-4B82-826C-A5F1976E266E}" destId="{4C248120-0838-40A7-B268-F8E6285FAD8F}" srcOrd="1" destOrd="0" presId="urn:microsoft.com/office/officeart/2005/8/layout/pList2"/>
    <dgm:cxn modelId="{97C71737-A4DA-412A-823D-5496862E48DF}" type="presParOf" srcId="{8BFA38FB-B7D4-4B82-826C-A5F1976E266E}" destId="{DBF1EA0F-6354-4CFD-A8D1-9AA4E7FF62A6}" srcOrd="2" destOrd="0" presId="urn:microsoft.com/office/officeart/2005/8/layout/pList2"/>
    <dgm:cxn modelId="{CF61A556-C5DF-461C-BBB5-DAC5847DEEBB}" type="presParOf" srcId="{98EE5911-A1C8-4D30-942C-515DD37BDB17}" destId="{45B01D08-E089-4887-BCC4-D2D3FFE7F736}" srcOrd="5" destOrd="0" presId="urn:microsoft.com/office/officeart/2005/8/layout/pList2"/>
    <dgm:cxn modelId="{90B0B384-C88B-4BF2-875B-2DE0D6D7B15A}" type="presParOf" srcId="{98EE5911-A1C8-4D30-942C-515DD37BDB17}" destId="{94337918-2F5B-4027-AC36-991A4190D233}" srcOrd="6" destOrd="0" presId="urn:microsoft.com/office/officeart/2005/8/layout/pList2"/>
    <dgm:cxn modelId="{E79F37FC-86DB-4C30-8F7D-5E7B5C85DDB7}" type="presParOf" srcId="{94337918-2F5B-4027-AC36-991A4190D233}" destId="{910FEB79-684E-467C-ADEE-C23D3A144A96}" srcOrd="0" destOrd="0" presId="urn:microsoft.com/office/officeart/2005/8/layout/pList2"/>
    <dgm:cxn modelId="{90DDEBA8-239C-4EFC-A4E5-B260BB17CE98}" type="presParOf" srcId="{94337918-2F5B-4027-AC36-991A4190D233}" destId="{775632CA-370F-4F8B-96FB-513A0D4A77AE}" srcOrd="1" destOrd="0" presId="urn:microsoft.com/office/officeart/2005/8/layout/pList2"/>
    <dgm:cxn modelId="{1DCBEBD1-A964-4E06-9C33-426402EC5CA9}" type="presParOf" srcId="{94337918-2F5B-4027-AC36-991A4190D233}" destId="{6488E297-B47C-4B61-A9E9-6D9E8C884EA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4B32FBD-8861-471C-AFB0-7E04DCFBBB1B}" type="doc">
      <dgm:prSet loTypeId="urn:microsoft.com/office/officeart/2005/8/layout/hierarchy3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lv-LV"/>
        </a:p>
      </dgm:t>
    </dgm:pt>
    <dgm:pt modelId="{E4EB3BAE-0790-432E-BB3D-2F53EDFAEEAF}">
      <dgm:prSet phldrT="[Text]" custT="1"/>
      <dgm:spPr/>
      <dgm:t>
        <a:bodyPr/>
        <a:lstStyle/>
        <a:p>
          <a:r>
            <a:rPr lang="lv-LV" sz="1600" b="1" dirty="0">
              <a:latin typeface="Arial" panose="020B0604020202020204" pitchFamily="34" charset="0"/>
              <a:cs typeface="Arial" panose="020B0604020202020204" pitchFamily="34" charset="0"/>
            </a:rPr>
            <a:t>Vienkāršota pieeja projektu īstenošanā</a:t>
          </a:r>
        </a:p>
      </dgm:t>
    </dgm:pt>
    <dgm:pt modelId="{A5602F46-7B89-4A86-8DE2-EBA04DCDEEE1}" type="parTrans" cxnId="{4626EEF5-7469-4CEB-A19D-56A22964D657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1E23D3-D4D4-4C9C-B787-C22CE8010932}" type="sibTrans" cxnId="{4626EEF5-7469-4CEB-A19D-56A22964D657}">
      <dgm:prSet custT="1"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247531-68D2-4653-9478-E88D6411987D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lv-LV" sz="1400" dirty="0">
              <a:latin typeface="Arial" panose="020B0604020202020204" pitchFamily="34" charset="0"/>
              <a:cs typeface="Arial" panose="020B0604020202020204" pitchFamily="34" charset="0"/>
            </a:rPr>
            <a:t>Samazināts iesniedzamo  dokumentu skaits</a:t>
          </a:r>
        </a:p>
      </dgm:t>
    </dgm:pt>
    <dgm:pt modelId="{CC74C6AD-E8A7-48A1-B021-E382FC9C7E02}" type="parTrans" cxnId="{13FE59CB-6EEC-48A6-9CFD-8FDDD3013527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61F1AC-8FB2-4E22-962C-D3815BBE096F}" type="sibTrans" cxnId="{13FE59CB-6EEC-48A6-9CFD-8FDDD3013527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BA9B67-BCA8-4B20-8701-BC29824CDCA2}">
      <dgm:prSet phldrT="[Text]" custT="1"/>
      <dgm:spPr/>
      <dgm:t>
        <a:bodyPr/>
        <a:lstStyle/>
        <a:p>
          <a:r>
            <a:rPr lang="lv-LV" sz="1600" b="1" dirty="0">
              <a:latin typeface="Arial" panose="020B0604020202020204" pitchFamily="34" charset="0"/>
              <a:cs typeface="Arial" panose="020B0604020202020204" pitchFamily="34" charset="0"/>
            </a:rPr>
            <a:t>Piekrastes zvejas efektivitātes uzlabošana</a:t>
          </a:r>
        </a:p>
      </dgm:t>
    </dgm:pt>
    <dgm:pt modelId="{4E592E48-9518-4581-BE44-C2B762250E35}" type="parTrans" cxnId="{F7E2570C-36B0-45C7-AB76-563398C46015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BFD370-A73B-4639-85FE-910EA6654C19}" type="sibTrans" cxnId="{F7E2570C-36B0-45C7-AB76-563398C46015}">
      <dgm:prSet custT="1"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B37268-5880-40CD-8733-2E4C65EC75DB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lv-LV" sz="1400" dirty="0">
              <a:latin typeface="Arial" panose="020B0604020202020204" pitchFamily="34" charset="0"/>
              <a:cs typeface="Arial" panose="020B0604020202020204" pitchFamily="34" charset="0"/>
            </a:rPr>
            <a:t>Pašvaldību iespēja piešķirt vairāk zvejas rīku aktīvākajiem zvejniekiem, noņemot rīkus neaktīvajiem</a:t>
          </a:r>
        </a:p>
      </dgm:t>
    </dgm:pt>
    <dgm:pt modelId="{4EC5EE4F-6A38-4F09-B78A-FB70EEA1E696}" type="parTrans" cxnId="{DDE26730-55C6-4293-A3BC-6864EB106E20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A4BF6B-049E-4EB9-B6C0-03C06AD5BCAD}" type="sibTrans" cxnId="{DDE26730-55C6-4293-A3BC-6864EB106E20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821947-3D29-4F37-9414-C7BFB36AECE1}">
      <dgm:prSet phldrT="[Text]" custT="1"/>
      <dgm:spPr>
        <a:solidFill>
          <a:schemeClr val="accent1"/>
        </a:solidFill>
      </dgm:spPr>
      <dgm:t>
        <a:bodyPr/>
        <a:lstStyle/>
        <a:p>
          <a:r>
            <a:rPr lang="lv-LV" sz="1600" b="1" dirty="0">
              <a:latin typeface="Arial" panose="020B0604020202020204" pitchFamily="34" charset="0"/>
              <a:cs typeface="Arial" panose="020B0604020202020204" pitchFamily="34" charset="0"/>
            </a:rPr>
            <a:t>Zvejas licencēšana</a:t>
          </a:r>
        </a:p>
      </dgm:t>
    </dgm:pt>
    <dgm:pt modelId="{D9BE093F-86EC-4856-81B3-8D5A9BB23465}" type="parTrans" cxnId="{A4220DD8-785E-4CA8-949B-E70BDE4429B8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4C7113-E857-4716-93B9-8A47DC10AEFA}" type="sibTrans" cxnId="{A4220DD8-785E-4CA8-949B-E70BDE4429B8}">
      <dgm:prSet custT="1"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FA2601-3306-47D3-80B7-AC85AF6C3E6B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lv-LV" sz="1400" dirty="0">
              <a:latin typeface="Arial" panose="020B0604020202020204" pitchFamily="34" charset="0"/>
              <a:cs typeface="Arial" panose="020B0604020202020204" pitchFamily="34" charset="0"/>
            </a:rPr>
            <a:t>Licences tikai elektroniskā formā</a:t>
          </a:r>
        </a:p>
      </dgm:t>
    </dgm:pt>
    <dgm:pt modelId="{DFA3D5B3-F958-49EB-882F-BBF2994360B4}" type="parTrans" cxnId="{0B662BD3-72A0-4E0F-B8C5-5E943E74336B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BAE7BA-F260-4BE3-8521-43A89AB4645D}" type="sibTrans" cxnId="{0B662BD3-72A0-4E0F-B8C5-5E943E74336B}">
      <dgm:prSet/>
      <dgm:spPr/>
      <dgm:t>
        <a:bodyPr/>
        <a:lstStyle/>
        <a:p>
          <a:endParaRPr lang="lv-LV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F85951-977D-45C4-AFC7-FB3F347FF3EE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lv-LV" sz="1400" dirty="0">
              <a:latin typeface="Arial" panose="020B0604020202020204" pitchFamily="34" charset="0"/>
              <a:cs typeface="Arial" panose="020B0604020202020204" pitchFamily="34" charset="0"/>
            </a:rPr>
            <a:t>Paātrināti procesi</a:t>
          </a:r>
        </a:p>
      </dgm:t>
    </dgm:pt>
    <dgm:pt modelId="{128CA8AD-CD2C-4CAA-AD2F-87C883C5B8EB}" type="parTrans" cxnId="{94D584B0-FA35-44F4-ACD3-08571C5AE7C1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9A456A-29FA-4498-B490-5DDF4740C72D}" type="sibTrans" cxnId="{94D584B0-FA35-44F4-ACD3-08571C5AE7C1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492606-DBD1-4EF2-8139-F7E940227D8F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lv-LV" sz="1400" dirty="0">
              <a:latin typeface="Arial" panose="020B0604020202020204" pitchFamily="34" charset="0"/>
              <a:cs typeface="Arial" panose="020B0604020202020204" pitchFamily="34" charset="0"/>
            </a:rPr>
            <a:t> Pēc BIOR </a:t>
          </a:r>
          <a:r>
            <a:rPr lang="lv-LV" sz="1400" dirty="0" err="1">
              <a:latin typeface="Arial" panose="020B0604020202020204" pitchFamily="34" charset="0"/>
              <a:cs typeface="Arial" panose="020B0604020202020204" pitchFamily="34" charset="0"/>
            </a:rPr>
            <a:t>izvērtējuma</a:t>
          </a:r>
          <a:r>
            <a:rPr lang="lv-LV" sz="1400" dirty="0">
              <a:latin typeface="Arial" panose="020B0604020202020204" pitchFamily="34" charset="0"/>
              <a:cs typeface="Arial" panose="020B0604020202020204" pitchFamily="34" charset="0"/>
            </a:rPr>
            <a:t> iespēja parasto zvejas rīku aizstāt ar vairāk kā vienu  selektīvu rīku</a:t>
          </a:r>
        </a:p>
      </dgm:t>
    </dgm:pt>
    <dgm:pt modelId="{49C603CD-B9A0-42D0-8AEC-90C304BABEFB}" type="parTrans" cxnId="{8643593B-3982-4395-B8C6-FCF1D4534F80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5B082C-307C-45B3-8C9F-65D39C4F1CD5}" type="sibTrans" cxnId="{8643593B-3982-4395-B8C6-FCF1D4534F80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ECCF5A-A8B3-41E8-A1EC-BFF333B19061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lv-LV" sz="1400" dirty="0">
              <a:latin typeface="Arial" panose="020B0604020202020204" pitchFamily="34" charset="0"/>
              <a:cs typeface="Arial" panose="020B0604020202020204" pitchFamily="34" charset="0"/>
            </a:rPr>
            <a:t>Pagarināts derīguma termiņš aiz piekrastes - izsniedz uz 5 gadiem</a:t>
          </a:r>
        </a:p>
      </dgm:t>
    </dgm:pt>
    <dgm:pt modelId="{97C8EB81-A724-4886-AD16-50E5CE216D51}" type="parTrans" cxnId="{EDB9BA5B-C327-4A5F-9BA0-757A14116CC2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1DC602-460C-4134-9E52-1691E05B5F04}" type="sibTrans" cxnId="{EDB9BA5B-C327-4A5F-9BA0-757A14116CC2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5C59C8-980C-4C63-8707-CDE58DD016D6}">
      <dgm:prSet phldrT="[Text]" custT="1"/>
      <dgm:spPr/>
      <dgm:t>
        <a:bodyPr/>
        <a:lstStyle/>
        <a:p>
          <a:r>
            <a:rPr lang="lv-LV" sz="1600" b="1" dirty="0">
              <a:latin typeface="Arial" panose="020B0604020202020204" pitchFamily="34" charset="0"/>
              <a:cs typeface="Arial" panose="020B0604020202020204" pitchFamily="34" charset="0"/>
            </a:rPr>
            <a:t>Aktīva zivsaimnieku iesaiste procesu pilnveidē</a:t>
          </a:r>
        </a:p>
      </dgm:t>
    </dgm:pt>
    <dgm:pt modelId="{18CADC67-999B-4796-B016-2AE4603F38F7}" type="parTrans" cxnId="{90E0C94D-8D85-467A-AC68-AB6BF0BDB301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BBEF74-60D3-4000-95FB-BBAD94574B8E}" type="sibTrans" cxnId="{90E0C94D-8D85-467A-AC68-AB6BF0BDB301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588A65-BA40-48B4-A6E2-065131803191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lv-LV" sz="1400" b="0" dirty="0">
              <a:latin typeface="Arial" panose="020B0604020202020204" pitchFamily="34" charset="0"/>
              <a:cs typeface="Arial" panose="020B0604020202020204" pitchFamily="34" charset="0"/>
            </a:rPr>
            <a:t>Konsultācijas, semināri, darba grupas, apmācības u.c</a:t>
          </a:r>
          <a:r>
            <a:rPr lang="lv-LV" sz="1600" b="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</a:p>
      </dgm:t>
    </dgm:pt>
    <dgm:pt modelId="{95132939-F8CB-490B-B7B9-381717717336}" type="parTrans" cxnId="{B088242B-6D7F-427A-AD2B-513CC0ED30F3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92BDF6-ADC3-468A-8F47-30CF8EACBB6D}" type="sibTrans" cxnId="{B088242B-6D7F-427A-AD2B-513CC0ED30F3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0F5AA8-DD58-49C2-B701-9FCD5B93D71A}">
      <dgm:prSet phldrT="[Text]" custT="1"/>
      <dgm:spPr/>
      <dgm:t>
        <a:bodyPr/>
        <a:lstStyle/>
        <a:p>
          <a:r>
            <a:rPr lang="lv-LV" sz="1400" b="1" dirty="0">
              <a:latin typeface="Arial" panose="020B0604020202020204" pitchFamily="34" charset="0"/>
              <a:cs typeface="Arial" panose="020B0604020202020204" pitchFamily="34" charset="0"/>
            </a:rPr>
            <a:t>Procesu </a:t>
          </a:r>
          <a:r>
            <a:rPr lang="lv-LV" sz="1400" b="1" dirty="0" err="1">
              <a:latin typeface="Arial" panose="020B0604020202020204" pitchFamily="34" charset="0"/>
              <a:cs typeface="Arial" panose="020B0604020202020204" pitchFamily="34" charset="0"/>
            </a:rPr>
            <a:t>digitalizēšana</a:t>
          </a:r>
          <a:r>
            <a:rPr lang="lv-LV" sz="1400" b="1" dirty="0">
              <a:latin typeface="Arial" panose="020B0604020202020204" pitchFamily="34" charset="0"/>
              <a:cs typeface="Arial" panose="020B0604020202020204" pitchFamily="34" charset="0"/>
            </a:rPr>
            <a:t> – visa informācija vienuviet</a:t>
          </a:r>
        </a:p>
      </dgm:t>
    </dgm:pt>
    <dgm:pt modelId="{BDE076BB-DB0B-48A4-A72A-B8ACB240B335}" type="parTrans" cxnId="{0EDBD520-1C00-48FE-BB88-A97B885117CE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9AEC82-32EB-4A1C-A487-C6405DD3CD0C}" type="sibTrans" cxnId="{0EDBD520-1C00-48FE-BB88-A97B885117CE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342D9B-75E3-49A9-A562-23321E4EF33E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lv-LV" sz="1400" b="0" dirty="0">
              <a:latin typeface="Arial" panose="020B0604020202020204" pitchFamily="34" charset="0"/>
              <a:cs typeface="Arial" panose="020B0604020202020204" pitchFamily="34" charset="0"/>
            </a:rPr>
            <a:t>LZIKIS pilnveide lietotājam draudzīgākai izmantošanai</a:t>
          </a:r>
        </a:p>
      </dgm:t>
    </dgm:pt>
    <dgm:pt modelId="{314AB52D-7A93-46C2-B8BB-6F8C269F59AC}" type="parTrans" cxnId="{ADF0C8F7-257B-4538-9FB0-FB7979AC3E1E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04C3E8-9FB2-4A5E-9224-CCB5ACDAD23D}" type="sibTrans" cxnId="{ADF0C8F7-257B-4538-9FB0-FB7979AC3E1E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5DFE41-44BE-484D-8D16-2C1C28BD87CE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lv-LV" sz="1400" b="0" dirty="0">
              <a:latin typeface="Arial" panose="020B0604020202020204" pitchFamily="34" charset="0"/>
              <a:cs typeface="Arial" panose="020B0604020202020204" pitchFamily="34" charset="0"/>
            </a:rPr>
            <a:t>Mobilās aplikācijas datu ievadei</a:t>
          </a:r>
        </a:p>
      </dgm:t>
    </dgm:pt>
    <dgm:pt modelId="{F8FAF4FA-0FB6-4DA5-A2D3-E26A03E27822}" type="parTrans" cxnId="{F5F84832-C2CC-4A32-93CC-B20B200EF146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889469-19B8-4297-8EE3-57DBB0F13E61}" type="sibTrans" cxnId="{F5F84832-C2CC-4A32-93CC-B20B200EF146}">
      <dgm:prSet/>
      <dgm:spPr/>
      <dgm:t>
        <a:bodyPr/>
        <a:lstStyle/>
        <a:p>
          <a:endParaRPr lang="lv-LV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510264-823F-4A85-AC94-DAE05E686370}" type="pres">
      <dgm:prSet presAssocID="{B4B32FBD-8861-471C-AFB0-7E04DCFBBB1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B3726B5-A20D-4034-88F5-910EF2748A0E}" type="pres">
      <dgm:prSet presAssocID="{CC5C59C8-980C-4C63-8707-CDE58DD016D6}" presName="root" presStyleCnt="0"/>
      <dgm:spPr/>
    </dgm:pt>
    <dgm:pt modelId="{17F4C6E7-FF80-4AFD-A94D-9A655DDC6BF2}" type="pres">
      <dgm:prSet presAssocID="{CC5C59C8-980C-4C63-8707-CDE58DD016D6}" presName="rootComposite" presStyleCnt="0"/>
      <dgm:spPr/>
    </dgm:pt>
    <dgm:pt modelId="{4A1D9B14-1C5C-4B38-B4FC-D467C9D3509C}" type="pres">
      <dgm:prSet presAssocID="{CC5C59C8-980C-4C63-8707-CDE58DD016D6}" presName="rootText" presStyleLbl="node1" presStyleIdx="0" presStyleCnt="5" custScaleX="90243" custScaleY="166009"/>
      <dgm:spPr/>
    </dgm:pt>
    <dgm:pt modelId="{A803645D-9AFD-439A-B430-E44C42261285}" type="pres">
      <dgm:prSet presAssocID="{CC5C59C8-980C-4C63-8707-CDE58DD016D6}" presName="rootConnector" presStyleLbl="node1" presStyleIdx="0" presStyleCnt="5"/>
      <dgm:spPr/>
    </dgm:pt>
    <dgm:pt modelId="{F1F3252F-E2A3-4BD2-BCC6-96F6855F5ECF}" type="pres">
      <dgm:prSet presAssocID="{CC5C59C8-980C-4C63-8707-CDE58DD016D6}" presName="childShape" presStyleCnt="0"/>
      <dgm:spPr/>
    </dgm:pt>
    <dgm:pt modelId="{5A812B74-EDDD-4C55-A907-A0E96AC1B8B6}" type="pres">
      <dgm:prSet presAssocID="{95132939-F8CB-490B-B7B9-381717717336}" presName="Name13" presStyleLbl="parChTrans1D2" presStyleIdx="0" presStyleCnt="9"/>
      <dgm:spPr/>
    </dgm:pt>
    <dgm:pt modelId="{E63E3974-D455-4015-B721-5F0CFBE2DAA9}" type="pres">
      <dgm:prSet presAssocID="{5B588A65-BA40-48B4-A6E2-065131803191}" presName="childText" presStyleLbl="bgAcc1" presStyleIdx="0" presStyleCnt="9" custScaleY="174988">
        <dgm:presLayoutVars>
          <dgm:bulletEnabled val="1"/>
        </dgm:presLayoutVars>
      </dgm:prSet>
      <dgm:spPr/>
    </dgm:pt>
    <dgm:pt modelId="{1C16268F-EBC8-4FBE-87B2-AB6F077DE468}" type="pres">
      <dgm:prSet presAssocID="{E4EB3BAE-0790-432E-BB3D-2F53EDFAEEAF}" presName="root" presStyleCnt="0"/>
      <dgm:spPr/>
    </dgm:pt>
    <dgm:pt modelId="{A5B462B0-D0F9-4B7E-9446-6A2601D8CC3B}" type="pres">
      <dgm:prSet presAssocID="{E4EB3BAE-0790-432E-BB3D-2F53EDFAEEAF}" presName="rootComposite" presStyleCnt="0"/>
      <dgm:spPr/>
    </dgm:pt>
    <dgm:pt modelId="{7B357AAA-C2D6-4C9F-9490-B60D2CE4AA1F}" type="pres">
      <dgm:prSet presAssocID="{E4EB3BAE-0790-432E-BB3D-2F53EDFAEEAF}" presName="rootText" presStyleLbl="node1" presStyleIdx="1" presStyleCnt="5" custScaleY="157522"/>
      <dgm:spPr/>
    </dgm:pt>
    <dgm:pt modelId="{1417F2E4-5670-40A0-8CE8-5E1BE55472DE}" type="pres">
      <dgm:prSet presAssocID="{E4EB3BAE-0790-432E-BB3D-2F53EDFAEEAF}" presName="rootConnector" presStyleLbl="node1" presStyleIdx="1" presStyleCnt="5"/>
      <dgm:spPr/>
    </dgm:pt>
    <dgm:pt modelId="{4414A6F7-A0B0-4EC0-BED7-B36F51C15748}" type="pres">
      <dgm:prSet presAssocID="{E4EB3BAE-0790-432E-BB3D-2F53EDFAEEAF}" presName="childShape" presStyleCnt="0"/>
      <dgm:spPr/>
    </dgm:pt>
    <dgm:pt modelId="{F59F339F-AA3C-4721-8F2D-1CBFF569A9AA}" type="pres">
      <dgm:prSet presAssocID="{CC74C6AD-E8A7-48A1-B021-E382FC9C7E02}" presName="Name13" presStyleLbl="parChTrans1D2" presStyleIdx="1" presStyleCnt="9"/>
      <dgm:spPr/>
    </dgm:pt>
    <dgm:pt modelId="{A499294D-F12D-4D5D-89A7-14994B8BF9DD}" type="pres">
      <dgm:prSet presAssocID="{67247531-68D2-4653-9478-E88D6411987D}" presName="childText" presStyleLbl="bgAcc1" presStyleIdx="1" presStyleCnt="9" custScaleY="115869">
        <dgm:presLayoutVars>
          <dgm:bulletEnabled val="1"/>
        </dgm:presLayoutVars>
      </dgm:prSet>
      <dgm:spPr/>
    </dgm:pt>
    <dgm:pt modelId="{2CAAF6CE-F37E-4CFD-98F6-88F05234E700}" type="pres">
      <dgm:prSet presAssocID="{128CA8AD-CD2C-4CAA-AD2F-87C883C5B8EB}" presName="Name13" presStyleLbl="parChTrans1D2" presStyleIdx="2" presStyleCnt="9"/>
      <dgm:spPr/>
    </dgm:pt>
    <dgm:pt modelId="{CB0D3067-3477-4837-B2AF-263DE5F952DB}" type="pres">
      <dgm:prSet presAssocID="{CBF85951-977D-45C4-AFC7-FB3F347FF3EE}" presName="childText" presStyleLbl="bgAcc1" presStyleIdx="2" presStyleCnt="9">
        <dgm:presLayoutVars>
          <dgm:bulletEnabled val="1"/>
        </dgm:presLayoutVars>
      </dgm:prSet>
      <dgm:spPr/>
    </dgm:pt>
    <dgm:pt modelId="{9E343968-B95F-4FFE-ABA6-3B994487EEAC}" type="pres">
      <dgm:prSet presAssocID="{6ABA9B67-BCA8-4B20-8701-BC29824CDCA2}" presName="root" presStyleCnt="0"/>
      <dgm:spPr/>
    </dgm:pt>
    <dgm:pt modelId="{699DB9F7-0297-4F51-B004-80E5810BBF37}" type="pres">
      <dgm:prSet presAssocID="{6ABA9B67-BCA8-4B20-8701-BC29824CDCA2}" presName="rootComposite" presStyleCnt="0"/>
      <dgm:spPr/>
    </dgm:pt>
    <dgm:pt modelId="{5C1E1643-6E96-4112-BDCD-91F318C8AB5F}" type="pres">
      <dgm:prSet presAssocID="{6ABA9B67-BCA8-4B20-8701-BC29824CDCA2}" presName="rootText" presStyleLbl="node1" presStyleIdx="2" presStyleCnt="5" custScaleY="156943"/>
      <dgm:spPr/>
    </dgm:pt>
    <dgm:pt modelId="{77CB2145-067B-48AB-88FC-46B1D1DD1CB5}" type="pres">
      <dgm:prSet presAssocID="{6ABA9B67-BCA8-4B20-8701-BC29824CDCA2}" presName="rootConnector" presStyleLbl="node1" presStyleIdx="2" presStyleCnt="5"/>
      <dgm:spPr/>
    </dgm:pt>
    <dgm:pt modelId="{0C75CC9B-7821-4B1C-9262-5C443DF21B38}" type="pres">
      <dgm:prSet presAssocID="{6ABA9B67-BCA8-4B20-8701-BC29824CDCA2}" presName="childShape" presStyleCnt="0"/>
      <dgm:spPr/>
    </dgm:pt>
    <dgm:pt modelId="{7454D582-7BD3-4551-AB04-447EED58CEC3}" type="pres">
      <dgm:prSet presAssocID="{4EC5EE4F-6A38-4F09-B78A-FB70EEA1E696}" presName="Name13" presStyleLbl="parChTrans1D2" presStyleIdx="3" presStyleCnt="9"/>
      <dgm:spPr/>
    </dgm:pt>
    <dgm:pt modelId="{412C8711-364C-4336-874C-56BF7F9E61E3}" type="pres">
      <dgm:prSet presAssocID="{9EB37268-5880-40CD-8733-2E4C65EC75DB}" presName="childText" presStyleLbl="bgAcc1" presStyleIdx="3" presStyleCnt="9" custScaleX="143992" custScaleY="193120">
        <dgm:presLayoutVars>
          <dgm:bulletEnabled val="1"/>
        </dgm:presLayoutVars>
      </dgm:prSet>
      <dgm:spPr/>
    </dgm:pt>
    <dgm:pt modelId="{C70FCC38-4298-47E9-B7A3-5BCDC0551EC4}" type="pres">
      <dgm:prSet presAssocID="{49C603CD-B9A0-42D0-8AEC-90C304BABEFB}" presName="Name13" presStyleLbl="parChTrans1D2" presStyleIdx="4" presStyleCnt="9"/>
      <dgm:spPr/>
    </dgm:pt>
    <dgm:pt modelId="{C98FFD52-A4E1-4231-A842-FFA87997CC20}" type="pres">
      <dgm:prSet presAssocID="{EC492606-DBD1-4EF2-8139-F7E940227D8F}" presName="childText" presStyleLbl="bgAcc1" presStyleIdx="4" presStyleCnt="9" custScaleX="143146" custScaleY="215927">
        <dgm:presLayoutVars>
          <dgm:bulletEnabled val="1"/>
        </dgm:presLayoutVars>
      </dgm:prSet>
      <dgm:spPr/>
    </dgm:pt>
    <dgm:pt modelId="{896568AD-1B9B-4817-895A-38B2F5845304}" type="pres">
      <dgm:prSet presAssocID="{12821947-3D29-4F37-9414-C7BFB36AECE1}" presName="root" presStyleCnt="0"/>
      <dgm:spPr/>
    </dgm:pt>
    <dgm:pt modelId="{F5735C1F-A2B4-47F0-AD01-1ECE58042D35}" type="pres">
      <dgm:prSet presAssocID="{12821947-3D29-4F37-9414-C7BFB36AECE1}" presName="rootComposite" presStyleCnt="0"/>
      <dgm:spPr/>
    </dgm:pt>
    <dgm:pt modelId="{29EB39BC-B84A-40B3-82DC-0321DE4D08C8}" type="pres">
      <dgm:prSet presAssocID="{12821947-3D29-4F37-9414-C7BFB36AECE1}" presName="rootText" presStyleLbl="node1" presStyleIdx="3" presStyleCnt="5" custScaleY="149326"/>
      <dgm:spPr/>
    </dgm:pt>
    <dgm:pt modelId="{1826D2A8-6FC7-44C3-9B83-E69346D387A4}" type="pres">
      <dgm:prSet presAssocID="{12821947-3D29-4F37-9414-C7BFB36AECE1}" presName="rootConnector" presStyleLbl="node1" presStyleIdx="3" presStyleCnt="5"/>
      <dgm:spPr/>
    </dgm:pt>
    <dgm:pt modelId="{0A8D535D-C2E0-4C1D-82FF-978944974E12}" type="pres">
      <dgm:prSet presAssocID="{12821947-3D29-4F37-9414-C7BFB36AECE1}" presName="childShape" presStyleCnt="0"/>
      <dgm:spPr/>
    </dgm:pt>
    <dgm:pt modelId="{89AE709F-27B5-4EF0-B363-BD98D1D6F98F}" type="pres">
      <dgm:prSet presAssocID="{DFA3D5B3-F958-49EB-882F-BBF2994360B4}" presName="Name13" presStyleLbl="parChTrans1D2" presStyleIdx="5" presStyleCnt="9"/>
      <dgm:spPr/>
    </dgm:pt>
    <dgm:pt modelId="{0E317FDD-9140-42A4-A509-3CCEE014BA9F}" type="pres">
      <dgm:prSet presAssocID="{2AFA2601-3306-47D3-80B7-AC85AF6C3E6B}" presName="childText" presStyleLbl="bgAcc1" presStyleIdx="5" presStyleCnt="9">
        <dgm:presLayoutVars>
          <dgm:bulletEnabled val="1"/>
        </dgm:presLayoutVars>
      </dgm:prSet>
      <dgm:spPr/>
    </dgm:pt>
    <dgm:pt modelId="{55AD2B90-1446-46DF-AF04-46A318904BC1}" type="pres">
      <dgm:prSet presAssocID="{97C8EB81-A724-4886-AD16-50E5CE216D51}" presName="Name13" presStyleLbl="parChTrans1D2" presStyleIdx="6" presStyleCnt="9"/>
      <dgm:spPr/>
    </dgm:pt>
    <dgm:pt modelId="{0E8B3593-2028-43FF-ABA9-B318BDA7F908}" type="pres">
      <dgm:prSet presAssocID="{93ECCF5A-A8B3-41E8-A1EC-BFF333B19061}" presName="childText" presStyleLbl="bgAcc1" presStyleIdx="6" presStyleCnt="9" custScaleY="185383">
        <dgm:presLayoutVars>
          <dgm:bulletEnabled val="1"/>
        </dgm:presLayoutVars>
      </dgm:prSet>
      <dgm:spPr/>
    </dgm:pt>
    <dgm:pt modelId="{306417C0-B79E-4656-AB84-6B2E580E764D}" type="pres">
      <dgm:prSet presAssocID="{7F0F5AA8-DD58-49C2-B701-9FCD5B93D71A}" presName="root" presStyleCnt="0"/>
      <dgm:spPr/>
    </dgm:pt>
    <dgm:pt modelId="{87A8435C-1430-47A4-9B87-9C3486B34115}" type="pres">
      <dgm:prSet presAssocID="{7F0F5AA8-DD58-49C2-B701-9FCD5B93D71A}" presName="rootComposite" presStyleCnt="0"/>
      <dgm:spPr/>
    </dgm:pt>
    <dgm:pt modelId="{50DA16C5-6B36-4D89-8D93-F7C81E2E4E39}" type="pres">
      <dgm:prSet presAssocID="{7F0F5AA8-DD58-49C2-B701-9FCD5B93D71A}" presName="rootText" presStyleLbl="node1" presStyleIdx="4" presStyleCnt="5" custScaleY="149326"/>
      <dgm:spPr/>
    </dgm:pt>
    <dgm:pt modelId="{03F230E1-A63B-4F70-A92C-AA8904EB2F8C}" type="pres">
      <dgm:prSet presAssocID="{7F0F5AA8-DD58-49C2-B701-9FCD5B93D71A}" presName="rootConnector" presStyleLbl="node1" presStyleIdx="4" presStyleCnt="5"/>
      <dgm:spPr/>
    </dgm:pt>
    <dgm:pt modelId="{32196A05-EF15-4A04-870A-63D438D3DF8E}" type="pres">
      <dgm:prSet presAssocID="{7F0F5AA8-DD58-49C2-B701-9FCD5B93D71A}" presName="childShape" presStyleCnt="0"/>
      <dgm:spPr/>
    </dgm:pt>
    <dgm:pt modelId="{E9935A6E-CE12-40D8-B1A2-E793EE7A7E18}" type="pres">
      <dgm:prSet presAssocID="{314AB52D-7A93-46C2-B8BB-6F8C269F59AC}" presName="Name13" presStyleLbl="parChTrans1D2" presStyleIdx="7" presStyleCnt="9"/>
      <dgm:spPr/>
    </dgm:pt>
    <dgm:pt modelId="{CD792FBC-373D-4E8A-8A90-D94644D4B3EF}" type="pres">
      <dgm:prSet presAssocID="{F3342D9B-75E3-49A9-A562-23321E4EF33E}" presName="childText" presStyleLbl="bgAcc1" presStyleIdx="7" presStyleCnt="9" custScaleY="142675">
        <dgm:presLayoutVars>
          <dgm:bulletEnabled val="1"/>
        </dgm:presLayoutVars>
      </dgm:prSet>
      <dgm:spPr/>
    </dgm:pt>
    <dgm:pt modelId="{5B52F346-9A8B-470D-8AC8-2A83B510B18B}" type="pres">
      <dgm:prSet presAssocID="{F8FAF4FA-0FB6-4DA5-A2D3-E26A03E27822}" presName="Name13" presStyleLbl="parChTrans1D2" presStyleIdx="8" presStyleCnt="9"/>
      <dgm:spPr/>
    </dgm:pt>
    <dgm:pt modelId="{B5F68D54-357C-4CB7-8942-788989FD6751}" type="pres">
      <dgm:prSet presAssocID="{AC5DFE41-44BE-484D-8D16-2C1C28BD87CE}" presName="childText" presStyleLbl="bgAcc1" presStyleIdx="8" presStyleCnt="9">
        <dgm:presLayoutVars>
          <dgm:bulletEnabled val="1"/>
        </dgm:presLayoutVars>
      </dgm:prSet>
      <dgm:spPr/>
    </dgm:pt>
  </dgm:ptLst>
  <dgm:cxnLst>
    <dgm:cxn modelId="{F7E2570C-36B0-45C7-AB76-563398C46015}" srcId="{B4B32FBD-8861-471C-AFB0-7E04DCFBBB1B}" destId="{6ABA9B67-BCA8-4B20-8701-BC29824CDCA2}" srcOrd="2" destOrd="0" parTransId="{4E592E48-9518-4581-BE44-C2B762250E35}" sibTransId="{BEBFD370-A73B-4639-85FE-910EA6654C19}"/>
    <dgm:cxn modelId="{BAEE770C-C1E7-4CD9-9CB7-A10F855393BF}" type="presOf" srcId="{CC5C59C8-980C-4C63-8707-CDE58DD016D6}" destId="{4A1D9B14-1C5C-4B38-B4FC-D467C9D3509C}" srcOrd="0" destOrd="0" presId="urn:microsoft.com/office/officeart/2005/8/layout/hierarchy3"/>
    <dgm:cxn modelId="{47332210-1AB4-45F7-9F4A-3ACF1D91BEF8}" type="presOf" srcId="{AC5DFE41-44BE-484D-8D16-2C1C28BD87CE}" destId="{B5F68D54-357C-4CB7-8942-788989FD6751}" srcOrd="0" destOrd="0" presId="urn:microsoft.com/office/officeart/2005/8/layout/hierarchy3"/>
    <dgm:cxn modelId="{0EDBD520-1C00-48FE-BB88-A97B885117CE}" srcId="{B4B32FBD-8861-471C-AFB0-7E04DCFBBB1B}" destId="{7F0F5AA8-DD58-49C2-B701-9FCD5B93D71A}" srcOrd="4" destOrd="0" parTransId="{BDE076BB-DB0B-48A4-A72A-B8ACB240B335}" sibTransId="{4D9AEC82-32EB-4A1C-A487-C6405DD3CD0C}"/>
    <dgm:cxn modelId="{33AAE12A-E389-4763-85FB-2DA6C725DD25}" type="presOf" srcId="{DFA3D5B3-F958-49EB-882F-BBF2994360B4}" destId="{89AE709F-27B5-4EF0-B363-BD98D1D6F98F}" srcOrd="0" destOrd="0" presId="urn:microsoft.com/office/officeart/2005/8/layout/hierarchy3"/>
    <dgm:cxn modelId="{B088242B-6D7F-427A-AD2B-513CC0ED30F3}" srcId="{CC5C59C8-980C-4C63-8707-CDE58DD016D6}" destId="{5B588A65-BA40-48B4-A6E2-065131803191}" srcOrd="0" destOrd="0" parTransId="{95132939-F8CB-490B-B7B9-381717717336}" sibTransId="{D892BDF6-ADC3-468A-8F47-30CF8EACBB6D}"/>
    <dgm:cxn modelId="{DDE26730-55C6-4293-A3BC-6864EB106E20}" srcId="{6ABA9B67-BCA8-4B20-8701-BC29824CDCA2}" destId="{9EB37268-5880-40CD-8733-2E4C65EC75DB}" srcOrd="0" destOrd="0" parTransId="{4EC5EE4F-6A38-4F09-B78A-FB70EEA1E696}" sibTransId="{56A4BF6B-049E-4EB9-B6C0-03C06AD5BCAD}"/>
    <dgm:cxn modelId="{57CE5B31-099B-4102-9EA7-A1F6E96268C6}" type="presOf" srcId="{4EC5EE4F-6A38-4F09-B78A-FB70EEA1E696}" destId="{7454D582-7BD3-4551-AB04-447EED58CEC3}" srcOrd="0" destOrd="0" presId="urn:microsoft.com/office/officeart/2005/8/layout/hierarchy3"/>
    <dgm:cxn modelId="{BFAC2132-78B8-4FF2-A1A1-4A7B2FDCE8F6}" type="presOf" srcId="{F3342D9B-75E3-49A9-A562-23321E4EF33E}" destId="{CD792FBC-373D-4E8A-8A90-D94644D4B3EF}" srcOrd="0" destOrd="0" presId="urn:microsoft.com/office/officeart/2005/8/layout/hierarchy3"/>
    <dgm:cxn modelId="{F5F84832-C2CC-4A32-93CC-B20B200EF146}" srcId="{7F0F5AA8-DD58-49C2-B701-9FCD5B93D71A}" destId="{AC5DFE41-44BE-484D-8D16-2C1C28BD87CE}" srcOrd="1" destOrd="0" parTransId="{F8FAF4FA-0FB6-4DA5-A2D3-E26A03E27822}" sibTransId="{A7889469-19B8-4297-8EE3-57DBB0F13E61}"/>
    <dgm:cxn modelId="{8643593B-3982-4395-B8C6-FCF1D4534F80}" srcId="{6ABA9B67-BCA8-4B20-8701-BC29824CDCA2}" destId="{EC492606-DBD1-4EF2-8139-F7E940227D8F}" srcOrd="1" destOrd="0" parTransId="{49C603CD-B9A0-42D0-8AEC-90C304BABEFB}" sibTransId="{195B082C-307C-45B3-8C9F-65D39C4F1CD5}"/>
    <dgm:cxn modelId="{EDB9BA5B-C327-4A5F-9BA0-757A14116CC2}" srcId="{12821947-3D29-4F37-9414-C7BFB36AECE1}" destId="{93ECCF5A-A8B3-41E8-A1EC-BFF333B19061}" srcOrd="1" destOrd="0" parTransId="{97C8EB81-A724-4886-AD16-50E5CE216D51}" sibTransId="{221DC602-460C-4134-9E52-1691E05B5F04}"/>
    <dgm:cxn modelId="{E781BB41-C52B-4B80-AA99-34BDCC78C49D}" type="presOf" srcId="{B4B32FBD-8861-471C-AFB0-7E04DCFBBB1B}" destId="{77510264-823F-4A85-AC94-DAE05E686370}" srcOrd="0" destOrd="0" presId="urn:microsoft.com/office/officeart/2005/8/layout/hierarchy3"/>
    <dgm:cxn modelId="{C06C0442-6380-446A-B61C-02B74C36371C}" type="presOf" srcId="{9EB37268-5880-40CD-8733-2E4C65EC75DB}" destId="{412C8711-364C-4336-874C-56BF7F9E61E3}" srcOrd="0" destOrd="0" presId="urn:microsoft.com/office/officeart/2005/8/layout/hierarchy3"/>
    <dgm:cxn modelId="{770A064C-36FF-40FB-88DF-63DAC93727DC}" type="presOf" srcId="{2AFA2601-3306-47D3-80B7-AC85AF6C3E6B}" destId="{0E317FDD-9140-42A4-A509-3CCEE014BA9F}" srcOrd="0" destOrd="0" presId="urn:microsoft.com/office/officeart/2005/8/layout/hierarchy3"/>
    <dgm:cxn modelId="{39D11F4C-B3F8-4D4F-B33E-41F5776EDED9}" type="presOf" srcId="{314AB52D-7A93-46C2-B8BB-6F8C269F59AC}" destId="{E9935A6E-CE12-40D8-B1A2-E793EE7A7E18}" srcOrd="0" destOrd="0" presId="urn:microsoft.com/office/officeart/2005/8/layout/hierarchy3"/>
    <dgm:cxn modelId="{AE965B6D-40B8-408A-8507-9042DF199CF5}" type="presOf" srcId="{128CA8AD-CD2C-4CAA-AD2F-87C883C5B8EB}" destId="{2CAAF6CE-F37E-4CFD-98F6-88F05234E700}" srcOrd="0" destOrd="0" presId="urn:microsoft.com/office/officeart/2005/8/layout/hierarchy3"/>
    <dgm:cxn modelId="{90E0C94D-8D85-467A-AC68-AB6BF0BDB301}" srcId="{B4B32FBD-8861-471C-AFB0-7E04DCFBBB1B}" destId="{CC5C59C8-980C-4C63-8707-CDE58DD016D6}" srcOrd="0" destOrd="0" parTransId="{18CADC67-999B-4796-B016-2AE4603F38F7}" sibTransId="{FBBBEF74-60D3-4000-95FB-BBAD94574B8E}"/>
    <dgm:cxn modelId="{D201EA4D-9440-4E89-A9A3-B98D907E0740}" type="presOf" srcId="{CC74C6AD-E8A7-48A1-B021-E382FC9C7E02}" destId="{F59F339F-AA3C-4721-8F2D-1CBFF569A9AA}" srcOrd="0" destOrd="0" presId="urn:microsoft.com/office/officeart/2005/8/layout/hierarchy3"/>
    <dgm:cxn modelId="{4F712756-ED6B-4D8C-A8FA-A439550A2EA4}" type="presOf" srcId="{49C603CD-B9A0-42D0-8AEC-90C304BABEFB}" destId="{C70FCC38-4298-47E9-B7A3-5BCDC0551EC4}" srcOrd="0" destOrd="0" presId="urn:microsoft.com/office/officeart/2005/8/layout/hierarchy3"/>
    <dgm:cxn modelId="{90F97B7B-9A8F-40FC-8D5A-51EA71745A81}" type="presOf" srcId="{6ABA9B67-BCA8-4B20-8701-BC29824CDCA2}" destId="{77CB2145-067B-48AB-88FC-46B1D1DD1CB5}" srcOrd="1" destOrd="0" presId="urn:microsoft.com/office/officeart/2005/8/layout/hierarchy3"/>
    <dgm:cxn modelId="{7EA5FD7C-70FF-42CC-8C5B-ABC7CD8E8255}" type="presOf" srcId="{7F0F5AA8-DD58-49C2-B701-9FCD5B93D71A}" destId="{50DA16C5-6B36-4D89-8D93-F7C81E2E4E39}" srcOrd="0" destOrd="0" presId="urn:microsoft.com/office/officeart/2005/8/layout/hierarchy3"/>
    <dgm:cxn modelId="{23530B7F-58F5-4A79-B22E-218D57EA4993}" type="presOf" srcId="{EC492606-DBD1-4EF2-8139-F7E940227D8F}" destId="{C98FFD52-A4E1-4231-A842-FFA87997CC20}" srcOrd="0" destOrd="0" presId="urn:microsoft.com/office/officeart/2005/8/layout/hierarchy3"/>
    <dgm:cxn modelId="{CCA27684-7FBC-4E96-A16F-FF5E932320D4}" type="presOf" srcId="{12821947-3D29-4F37-9414-C7BFB36AECE1}" destId="{1826D2A8-6FC7-44C3-9B83-E69346D387A4}" srcOrd="1" destOrd="0" presId="urn:microsoft.com/office/officeart/2005/8/layout/hierarchy3"/>
    <dgm:cxn modelId="{C8293B87-989A-44F8-B8B5-F177D6C95858}" type="presOf" srcId="{67247531-68D2-4653-9478-E88D6411987D}" destId="{A499294D-F12D-4D5D-89A7-14994B8BF9DD}" srcOrd="0" destOrd="0" presId="urn:microsoft.com/office/officeart/2005/8/layout/hierarchy3"/>
    <dgm:cxn modelId="{A5365C8E-98EB-472D-8F62-8984931EBBF8}" type="presOf" srcId="{5B588A65-BA40-48B4-A6E2-065131803191}" destId="{E63E3974-D455-4015-B721-5F0CFBE2DAA9}" srcOrd="0" destOrd="0" presId="urn:microsoft.com/office/officeart/2005/8/layout/hierarchy3"/>
    <dgm:cxn modelId="{EBA9DA90-F9AB-4454-AE19-708EFCBF5711}" type="presOf" srcId="{97C8EB81-A724-4886-AD16-50E5CE216D51}" destId="{55AD2B90-1446-46DF-AF04-46A318904BC1}" srcOrd="0" destOrd="0" presId="urn:microsoft.com/office/officeart/2005/8/layout/hierarchy3"/>
    <dgm:cxn modelId="{3DE8D192-716C-4A7A-B8CE-FCFCA980CA57}" type="presOf" srcId="{95132939-F8CB-490B-B7B9-381717717336}" destId="{5A812B74-EDDD-4C55-A907-A0E96AC1B8B6}" srcOrd="0" destOrd="0" presId="urn:microsoft.com/office/officeart/2005/8/layout/hierarchy3"/>
    <dgm:cxn modelId="{4B5D439A-DC18-471E-B817-62A4B816353B}" type="presOf" srcId="{CBF85951-977D-45C4-AFC7-FB3F347FF3EE}" destId="{CB0D3067-3477-4837-B2AF-263DE5F952DB}" srcOrd="0" destOrd="0" presId="urn:microsoft.com/office/officeart/2005/8/layout/hierarchy3"/>
    <dgm:cxn modelId="{50C6889A-98DF-49F7-A8CE-4B31CE65066B}" type="presOf" srcId="{F8FAF4FA-0FB6-4DA5-A2D3-E26A03E27822}" destId="{5B52F346-9A8B-470D-8AC8-2A83B510B18B}" srcOrd="0" destOrd="0" presId="urn:microsoft.com/office/officeart/2005/8/layout/hierarchy3"/>
    <dgm:cxn modelId="{94D584B0-FA35-44F4-ACD3-08571C5AE7C1}" srcId="{E4EB3BAE-0790-432E-BB3D-2F53EDFAEEAF}" destId="{CBF85951-977D-45C4-AFC7-FB3F347FF3EE}" srcOrd="1" destOrd="0" parTransId="{128CA8AD-CD2C-4CAA-AD2F-87C883C5B8EB}" sibTransId="{ED9A456A-29FA-4498-B490-5DDF4740C72D}"/>
    <dgm:cxn modelId="{FDBB88B1-9B34-435F-8E5E-489A78C6F568}" type="presOf" srcId="{E4EB3BAE-0790-432E-BB3D-2F53EDFAEEAF}" destId="{7B357AAA-C2D6-4C9F-9490-B60D2CE4AA1F}" srcOrd="0" destOrd="0" presId="urn:microsoft.com/office/officeart/2005/8/layout/hierarchy3"/>
    <dgm:cxn modelId="{DE934FC8-BE1A-453B-8CFB-9F4DDEEB9114}" type="presOf" srcId="{93ECCF5A-A8B3-41E8-A1EC-BFF333B19061}" destId="{0E8B3593-2028-43FF-ABA9-B318BDA7F908}" srcOrd="0" destOrd="0" presId="urn:microsoft.com/office/officeart/2005/8/layout/hierarchy3"/>
    <dgm:cxn modelId="{13FE59CB-6EEC-48A6-9CFD-8FDDD3013527}" srcId="{E4EB3BAE-0790-432E-BB3D-2F53EDFAEEAF}" destId="{67247531-68D2-4653-9478-E88D6411987D}" srcOrd="0" destOrd="0" parTransId="{CC74C6AD-E8A7-48A1-B021-E382FC9C7E02}" sibTransId="{3961F1AC-8FB2-4E22-962C-D3815BBE096F}"/>
    <dgm:cxn modelId="{F827DBD1-14DD-484A-B04B-5245BE31A384}" type="presOf" srcId="{12821947-3D29-4F37-9414-C7BFB36AECE1}" destId="{29EB39BC-B84A-40B3-82DC-0321DE4D08C8}" srcOrd="0" destOrd="0" presId="urn:microsoft.com/office/officeart/2005/8/layout/hierarchy3"/>
    <dgm:cxn modelId="{0B662BD3-72A0-4E0F-B8C5-5E943E74336B}" srcId="{12821947-3D29-4F37-9414-C7BFB36AECE1}" destId="{2AFA2601-3306-47D3-80B7-AC85AF6C3E6B}" srcOrd="0" destOrd="0" parTransId="{DFA3D5B3-F958-49EB-882F-BBF2994360B4}" sibTransId="{0EBAE7BA-F260-4BE3-8521-43A89AB4645D}"/>
    <dgm:cxn modelId="{A0B26AD7-BEBF-4D8D-8EC8-D96D89ACBF43}" type="presOf" srcId="{6ABA9B67-BCA8-4B20-8701-BC29824CDCA2}" destId="{5C1E1643-6E96-4112-BDCD-91F318C8AB5F}" srcOrd="0" destOrd="0" presId="urn:microsoft.com/office/officeart/2005/8/layout/hierarchy3"/>
    <dgm:cxn modelId="{A4220DD8-785E-4CA8-949B-E70BDE4429B8}" srcId="{B4B32FBD-8861-471C-AFB0-7E04DCFBBB1B}" destId="{12821947-3D29-4F37-9414-C7BFB36AECE1}" srcOrd="3" destOrd="0" parTransId="{D9BE093F-86EC-4856-81B3-8D5A9BB23465}" sibTransId="{9C4C7113-E857-4716-93B9-8A47DC10AEFA}"/>
    <dgm:cxn modelId="{C80DCFEB-A27D-49F8-B2DA-6C159AFCD813}" type="presOf" srcId="{7F0F5AA8-DD58-49C2-B701-9FCD5B93D71A}" destId="{03F230E1-A63B-4F70-A92C-AA8904EB2F8C}" srcOrd="1" destOrd="0" presId="urn:microsoft.com/office/officeart/2005/8/layout/hierarchy3"/>
    <dgm:cxn modelId="{E6D156F3-5D5D-4506-9B7C-F7073AA6515F}" type="presOf" srcId="{CC5C59C8-980C-4C63-8707-CDE58DD016D6}" destId="{A803645D-9AFD-439A-B430-E44C42261285}" srcOrd="1" destOrd="0" presId="urn:microsoft.com/office/officeart/2005/8/layout/hierarchy3"/>
    <dgm:cxn modelId="{4626EEF5-7469-4CEB-A19D-56A22964D657}" srcId="{B4B32FBD-8861-471C-AFB0-7E04DCFBBB1B}" destId="{E4EB3BAE-0790-432E-BB3D-2F53EDFAEEAF}" srcOrd="1" destOrd="0" parTransId="{A5602F46-7B89-4A86-8DE2-EBA04DCDEEE1}" sibTransId="{DE1E23D3-D4D4-4C9C-B787-C22CE8010932}"/>
    <dgm:cxn modelId="{DEB31BF6-74F1-495D-A820-20B91B6C448E}" type="presOf" srcId="{E4EB3BAE-0790-432E-BB3D-2F53EDFAEEAF}" destId="{1417F2E4-5670-40A0-8CE8-5E1BE55472DE}" srcOrd="1" destOrd="0" presId="urn:microsoft.com/office/officeart/2005/8/layout/hierarchy3"/>
    <dgm:cxn modelId="{ADF0C8F7-257B-4538-9FB0-FB7979AC3E1E}" srcId="{7F0F5AA8-DD58-49C2-B701-9FCD5B93D71A}" destId="{F3342D9B-75E3-49A9-A562-23321E4EF33E}" srcOrd="0" destOrd="0" parTransId="{314AB52D-7A93-46C2-B8BB-6F8C269F59AC}" sibTransId="{8304C3E8-9FB2-4A5E-9224-CCB5ACDAD23D}"/>
    <dgm:cxn modelId="{69063279-D786-4A14-8B80-991256977B91}" type="presParOf" srcId="{77510264-823F-4A85-AC94-DAE05E686370}" destId="{1B3726B5-A20D-4034-88F5-910EF2748A0E}" srcOrd="0" destOrd="0" presId="urn:microsoft.com/office/officeart/2005/8/layout/hierarchy3"/>
    <dgm:cxn modelId="{6FC3F2BD-F28D-4F48-961C-46204C3E12AD}" type="presParOf" srcId="{1B3726B5-A20D-4034-88F5-910EF2748A0E}" destId="{17F4C6E7-FF80-4AFD-A94D-9A655DDC6BF2}" srcOrd="0" destOrd="0" presId="urn:microsoft.com/office/officeart/2005/8/layout/hierarchy3"/>
    <dgm:cxn modelId="{524B30BF-3759-4089-BE3F-74B705901982}" type="presParOf" srcId="{17F4C6E7-FF80-4AFD-A94D-9A655DDC6BF2}" destId="{4A1D9B14-1C5C-4B38-B4FC-D467C9D3509C}" srcOrd="0" destOrd="0" presId="urn:microsoft.com/office/officeart/2005/8/layout/hierarchy3"/>
    <dgm:cxn modelId="{981C2ED7-CB4D-464B-8992-40FCF63FC240}" type="presParOf" srcId="{17F4C6E7-FF80-4AFD-A94D-9A655DDC6BF2}" destId="{A803645D-9AFD-439A-B430-E44C42261285}" srcOrd="1" destOrd="0" presId="urn:microsoft.com/office/officeart/2005/8/layout/hierarchy3"/>
    <dgm:cxn modelId="{165353E1-FFAD-46D4-9A54-04D5F16EB0F3}" type="presParOf" srcId="{1B3726B5-A20D-4034-88F5-910EF2748A0E}" destId="{F1F3252F-E2A3-4BD2-BCC6-96F6855F5ECF}" srcOrd="1" destOrd="0" presId="urn:microsoft.com/office/officeart/2005/8/layout/hierarchy3"/>
    <dgm:cxn modelId="{B6954B8A-1C5E-4563-845F-33C5B30E5569}" type="presParOf" srcId="{F1F3252F-E2A3-4BD2-BCC6-96F6855F5ECF}" destId="{5A812B74-EDDD-4C55-A907-A0E96AC1B8B6}" srcOrd="0" destOrd="0" presId="urn:microsoft.com/office/officeart/2005/8/layout/hierarchy3"/>
    <dgm:cxn modelId="{06D9273D-EDA2-4E77-A8AC-6F7F4A39CAA9}" type="presParOf" srcId="{F1F3252F-E2A3-4BD2-BCC6-96F6855F5ECF}" destId="{E63E3974-D455-4015-B721-5F0CFBE2DAA9}" srcOrd="1" destOrd="0" presId="urn:microsoft.com/office/officeart/2005/8/layout/hierarchy3"/>
    <dgm:cxn modelId="{3DEDB547-FBF5-4DD5-AAEF-FA047498699A}" type="presParOf" srcId="{77510264-823F-4A85-AC94-DAE05E686370}" destId="{1C16268F-EBC8-4FBE-87B2-AB6F077DE468}" srcOrd="1" destOrd="0" presId="urn:microsoft.com/office/officeart/2005/8/layout/hierarchy3"/>
    <dgm:cxn modelId="{6448A5C9-FE23-42B9-B0F7-6EA363B9B9BE}" type="presParOf" srcId="{1C16268F-EBC8-4FBE-87B2-AB6F077DE468}" destId="{A5B462B0-D0F9-4B7E-9446-6A2601D8CC3B}" srcOrd="0" destOrd="0" presId="urn:microsoft.com/office/officeart/2005/8/layout/hierarchy3"/>
    <dgm:cxn modelId="{F271D2FD-774D-4074-AAED-1EC58A2143BF}" type="presParOf" srcId="{A5B462B0-D0F9-4B7E-9446-6A2601D8CC3B}" destId="{7B357AAA-C2D6-4C9F-9490-B60D2CE4AA1F}" srcOrd="0" destOrd="0" presId="urn:microsoft.com/office/officeart/2005/8/layout/hierarchy3"/>
    <dgm:cxn modelId="{9C77F03D-4FE2-4190-818C-508058BBD07C}" type="presParOf" srcId="{A5B462B0-D0F9-4B7E-9446-6A2601D8CC3B}" destId="{1417F2E4-5670-40A0-8CE8-5E1BE55472DE}" srcOrd="1" destOrd="0" presId="urn:microsoft.com/office/officeart/2005/8/layout/hierarchy3"/>
    <dgm:cxn modelId="{20898322-9802-451F-8F22-4383FE6F45ED}" type="presParOf" srcId="{1C16268F-EBC8-4FBE-87B2-AB6F077DE468}" destId="{4414A6F7-A0B0-4EC0-BED7-B36F51C15748}" srcOrd="1" destOrd="0" presId="urn:microsoft.com/office/officeart/2005/8/layout/hierarchy3"/>
    <dgm:cxn modelId="{CEBA04B9-36BB-45C8-806A-3BF8615FAB79}" type="presParOf" srcId="{4414A6F7-A0B0-4EC0-BED7-B36F51C15748}" destId="{F59F339F-AA3C-4721-8F2D-1CBFF569A9AA}" srcOrd="0" destOrd="0" presId="urn:microsoft.com/office/officeart/2005/8/layout/hierarchy3"/>
    <dgm:cxn modelId="{4099CB3F-5E8C-4A1F-B2F5-674BCE3D2684}" type="presParOf" srcId="{4414A6F7-A0B0-4EC0-BED7-B36F51C15748}" destId="{A499294D-F12D-4D5D-89A7-14994B8BF9DD}" srcOrd="1" destOrd="0" presId="urn:microsoft.com/office/officeart/2005/8/layout/hierarchy3"/>
    <dgm:cxn modelId="{2F9DF659-4FC6-42CE-92EC-2DE7B0784415}" type="presParOf" srcId="{4414A6F7-A0B0-4EC0-BED7-B36F51C15748}" destId="{2CAAF6CE-F37E-4CFD-98F6-88F05234E700}" srcOrd="2" destOrd="0" presId="urn:microsoft.com/office/officeart/2005/8/layout/hierarchy3"/>
    <dgm:cxn modelId="{3213343A-965B-4848-A814-025C07980FD0}" type="presParOf" srcId="{4414A6F7-A0B0-4EC0-BED7-B36F51C15748}" destId="{CB0D3067-3477-4837-B2AF-263DE5F952DB}" srcOrd="3" destOrd="0" presId="urn:microsoft.com/office/officeart/2005/8/layout/hierarchy3"/>
    <dgm:cxn modelId="{7973DBD2-FFDA-4F9A-A6BB-F9035457BAB9}" type="presParOf" srcId="{77510264-823F-4A85-AC94-DAE05E686370}" destId="{9E343968-B95F-4FFE-ABA6-3B994487EEAC}" srcOrd="2" destOrd="0" presId="urn:microsoft.com/office/officeart/2005/8/layout/hierarchy3"/>
    <dgm:cxn modelId="{1A814BB2-31AA-48BA-8F53-8763BD7FB42B}" type="presParOf" srcId="{9E343968-B95F-4FFE-ABA6-3B994487EEAC}" destId="{699DB9F7-0297-4F51-B004-80E5810BBF37}" srcOrd="0" destOrd="0" presId="urn:microsoft.com/office/officeart/2005/8/layout/hierarchy3"/>
    <dgm:cxn modelId="{796E7A6A-ADF4-4878-A53D-12D4FFE8DC73}" type="presParOf" srcId="{699DB9F7-0297-4F51-B004-80E5810BBF37}" destId="{5C1E1643-6E96-4112-BDCD-91F318C8AB5F}" srcOrd="0" destOrd="0" presId="urn:microsoft.com/office/officeart/2005/8/layout/hierarchy3"/>
    <dgm:cxn modelId="{94411BF8-0283-4320-A84F-4A2945FB9AA6}" type="presParOf" srcId="{699DB9F7-0297-4F51-B004-80E5810BBF37}" destId="{77CB2145-067B-48AB-88FC-46B1D1DD1CB5}" srcOrd="1" destOrd="0" presId="urn:microsoft.com/office/officeart/2005/8/layout/hierarchy3"/>
    <dgm:cxn modelId="{A619F1F1-3B53-458A-B136-15A531D2A394}" type="presParOf" srcId="{9E343968-B95F-4FFE-ABA6-3B994487EEAC}" destId="{0C75CC9B-7821-4B1C-9262-5C443DF21B38}" srcOrd="1" destOrd="0" presId="urn:microsoft.com/office/officeart/2005/8/layout/hierarchy3"/>
    <dgm:cxn modelId="{638413FB-C19A-4238-9C07-E86F86237E7E}" type="presParOf" srcId="{0C75CC9B-7821-4B1C-9262-5C443DF21B38}" destId="{7454D582-7BD3-4551-AB04-447EED58CEC3}" srcOrd="0" destOrd="0" presId="urn:microsoft.com/office/officeart/2005/8/layout/hierarchy3"/>
    <dgm:cxn modelId="{73BA83CF-7F9B-44AA-891F-FC8FF674F946}" type="presParOf" srcId="{0C75CC9B-7821-4B1C-9262-5C443DF21B38}" destId="{412C8711-364C-4336-874C-56BF7F9E61E3}" srcOrd="1" destOrd="0" presId="urn:microsoft.com/office/officeart/2005/8/layout/hierarchy3"/>
    <dgm:cxn modelId="{D23B4D9C-0384-45EE-B794-25E1573DBCD5}" type="presParOf" srcId="{0C75CC9B-7821-4B1C-9262-5C443DF21B38}" destId="{C70FCC38-4298-47E9-B7A3-5BCDC0551EC4}" srcOrd="2" destOrd="0" presId="urn:microsoft.com/office/officeart/2005/8/layout/hierarchy3"/>
    <dgm:cxn modelId="{90E72EC5-E426-4BBF-A520-FD3ACEB8FF81}" type="presParOf" srcId="{0C75CC9B-7821-4B1C-9262-5C443DF21B38}" destId="{C98FFD52-A4E1-4231-A842-FFA87997CC20}" srcOrd="3" destOrd="0" presId="urn:microsoft.com/office/officeart/2005/8/layout/hierarchy3"/>
    <dgm:cxn modelId="{F77D8439-EA5F-42A6-AEF1-DF070CBF3AFB}" type="presParOf" srcId="{77510264-823F-4A85-AC94-DAE05E686370}" destId="{896568AD-1B9B-4817-895A-38B2F5845304}" srcOrd="3" destOrd="0" presId="urn:microsoft.com/office/officeart/2005/8/layout/hierarchy3"/>
    <dgm:cxn modelId="{EE337364-BD7B-44DB-B353-6A966C5F7C36}" type="presParOf" srcId="{896568AD-1B9B-4817-895A-38B2F5845304}" destId="{F5735C1F-A2B4-47F0-AD01-1ECE58042D35}" srcOrd="0" destOrd="0" presId="urn:microsoft.com/office/officeart/2005/8/layout/hierarchy3"/>
    <dgm:cxn modelId="{B6DF3B74-6B09-41F3-AB17-92EBADB1EB25}" type="presParOf" srcId="{F5735C1F-A2B4-47F0-AD01-1ECE58042D35}" destId="{29EB39BC-B84A-40B3-82DC-0321DE4D08C8}" srcOrd="0" destOrd="0" presId="urn:microsoft.com/office/officeart/2005/8/layout/hierarchy3"/>
    <dgm:cxn modelId="{CEC3AFD4-397B-482A-ADBF-0CDB4F0972F8}" type="presParOf" srcId="{F5735C1F-A2B4-47F0-AD01-1ECE58042D35}" destId="{1826D2A8-6FC7-44C3-9B83-E69346D387A4}" srcOrd="1" destOrd="0" presId="urn:microsoft.com/office/officeart/2005/8/layout/hierarchy3"/>
    <dgm:cxn modelId="{EBE54AD3-8C7C-4907-AF35-9F17F7E9EE92}" type="presParOf" srcId="{896568AD-1B9B-4817-895A-38B2F5845304}" destId="{0A8D535D-C2E0-4C1D-82FF-978944974E12}" srcOrd="1" destOrd="0" presId="urn:microsoft.com/office/officeart/2005/8/layout/hierarchy3"/>
    <dgm:cxn modelId="{EFDA7E82-31CA-40E9-B941-729DCDA37AD6}" type="presParOf" srcId="{0A8D535D-C2E0-4C1D-82FF-978944974E12}" destId="{89AE709F-27B5-4EF0-B363-BD98D1D6F98F}" srcOrd="0" destOrd="0" presId="urn:microsoft.com/office/officeart/2005/8/layout/hierarchy3"/>
    <dgm:cxn modelId="{5A9809F4-3D80-4A58-B4F1-D18B55C8BB98}" type="presParOf" srcId="{0A8D535D-C2E0-4C1D-82FF-978944974E12}" destId="{0E317FDD-9140-42A4-A509-3CCEE014BA9F}" srcOrd="1" destOrd="0" presId="urn:microsoft.com/office/officeart/2005/8/layout/hierarchy3"/>
    <dgm:cxn modelId="{5C0E9C1B-A56C-400A-B130-660D95FCA348}" type="presParOf" srcId="{0A8D535D-C2E0-4C1D-82FF-978944974E12}" destId="{55AD2B90-1446-46DF-AF04-46A318904BC1}" srcOrd="2" destOrd="0" presId="urn:microsoft.com/office/officeart/2005/8/layout/hierarchy3"/>
    <dgm:cxn modelId="{1D90EC5C-9BC0-47EC-87CC-D8DD9DEB3753}" type="presParOf" srcId="{0A8D535D-C2E0-4C1D-82FF-978944974E12}" destId="{0E8B3593-2028-43FF-ABA9-B318BDA7F908}" srcOrd="3" destOrd="0" presId="urn:microsoft.com/office/officeart/2005/8/layout/hierarchy3"/>
    <dgm:cxn modelId="{8436A2C3-3258-4D77-9CE2-0C2D626E3AF5}" type="presParOf" srcId="{77510264-823F-4A85-AC94-DAE05E686370}" destId="{306417C0-B79E-4656-AB84-6B2E580E764D}" srcOrd="4" destOrd="0" presId="urn:microsoft.com/office/officeart/2005/8/layout/hierarchy3"/>
    <dgm:cxn modelId="{D156484D-886E-4CCF-B561-6A706304F124}" type="presParOf" srcId="{306417C0-B79E-4656-AB84-6B2E580E764D}" destId="{87A8435C-1430-47A4-9B87-9C3486B34115}" srcOrd="0" destOrd="0" presId="urn:microsoft.com/office/officeart/2005/8/layout/hierarchy3"/>
    <dgm:cxn modelId="{90BCEDAA-0883-4E53-8A2E-4AC569CC630F}" type="presParOf" srcId="{87A8435C-1430-47A4-9B87-9C3486B34115}" destId="{50DA16C5-6B36-4D89-8D93-F7C81E2E4E39}" srcOrd="0" destOrd="0" presId="urn:microsoft.com/office/officeart/2005/8/layout/hierarchy3"/>
    <dgm:cxn modelId="{3D3E7956-4D4F-4CDF-923F-D1DB7D73BBAB}" type="presParOf" srcId="{87A8435C-1430-47A4-9B87-9C3486B34115}" destId="{03F230E1-A63B-4F70-A92C-AA8904EB2F8C}" srcOrd="1" destOrd="0" presId="urn:microsoft.com/office/officeart/2005/8/layout/hierarchy3"/>
    <dgm:cxn modelId="{F4278821-6B0E-45DD-BA0F-9277BC7D3A83}" type="presParOf" srcId="{306417C0-B79E-4656-AB84-6B2E580E764D}" destId="{32196A05-EF15-4A04-870A-63D438D3DF8E}" srcOrd="1" destOrd="0" presId="urn:microsoft.com/office/officeart/2005/8/layout/hierarchy3"/>
    <dgm:cxn modelId="{21D61354-7525-4E8F-B014-8F825B351327}" type="presParOf" srcId="{32196A05-EF15-4A04-870A-63D438D3DF8E}" destId="{E9935A6E-CE12-40D8-B1A2-E793EE7A7E18}" srcOrd="0" destOrd="0" presId="urn:microsoft.com/office/officeart/2005/8/layout/hierarchy3"/>
    <dgm:cxn modelId="{F5D079BB-17C9-4F9E-895D-A5B5062C41C2}" type="presParOf" srcId="{32196A05-EF15-4A04-870A-63D438D3DF8E}" destId="{CD792FBC-373D-4E8A-8A90-D94644D4B3EF}" srcOrd="1" destOrd="0" presId="urn:microsoft.com/office/officeart/2005/8/layout/hierarchy3"/>
    <dgm:cxn modelId="{CEC20839-E667-4CDE-82DB-0D3F800112F4}" type="presParOf" srcId="{32196A05-EF15-4A04-870A-63D438D3DF8E}" destId="{5B52F346-9A8B-470D-8AC8-2A83B510B18B}" srcOrd="2" destOrd="0" presId="urn:microsoft.com/office/officeart/2005/8/layout/hierarchy3"/>
    <dgm:cxn modelId="{B7CE4822-4838-4AA6-BEAD-57F20B05B433}" type="presParOf" srcId="{32196A05-EF15-4A04-870A-63D438D3DF8E}" destId="{B5F68D54-357C-4CB7-8942-788989FD6751}" srcOrd="3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C25E5-303C-4D20-94DB-201EBB8107BF}">
      <dsp:nvSpPr>
        <dsp:cNvPr id="0" name=""/>
        <dsp:cNvSpPr/>
      </dsp:nvSpPr>
      <dsp:spPr>
        <a:xfrm>
          <a:off x="562184" y="-40533"/>
          <a:ext cx="6217088" cy="4767632"/>
        </a:xfrm>
        <a:prstGeom prst="circularArrow">
          <a:avLst>
            <a:gd name="adj1" fmla="val 5544"/>
            <a:gd name="adj2" fmla="val 330680"/>
            <a:gd name="adj3" fmla="val 14644943"/>
            <a:gd name="adj4" fmla="val 16876677"/>
            <a:gd name="adj5" fmla="val 575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DBA0AC-46A6-414D-B935-716187D9518E}">
      <dsp:nvSpPr>
        <dsp:cNvPr id="0" name=""/>
        <dsp:cNvSpPr/>
      </dsp:nvSpPr>
      <dsp:spPr>
        <a:xfrm>
          <a:off x="2996990" y="2195"/>
          <a:ext cx="1347477" cy="6737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rial" panose="020B0604020202020204" pitchFamily="34" charset="0"/>
              <a:cs typeface="Arial" panose="020B0604020202020204" pitchFamily="34" charset="0"/>
            </a:rPr>
            <a:t>Resursu pieejamība</a:t>
          </a:r>
        </a:p>
      </dsp:txBody>
      <dsp:txXfrm>
        <a:off x="3029879" y="35084"/>
        <a:ext cx="1281699" cy="607960"/>
      </dsp:txXfrm>
    </dsp:sp>
    <dsp:sp modelId="{EE10CF24-1C16-4471-B36C-F9A6764E6236}">
      <dsp:nvSpPr>
        <dsp:cNvPr id="0" name=""/>
        <dsp:cNvSpPr/>
      </dsp:nvSpPr>
      <dsp:spPr>
        <a:xfrm>
          <a:off x="4752528" y="576071"/>
          <a:ext cx="1657236" cy="6737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rial" panose="020B0604020202020204" pitchFamily="34" charset="0"/>
              <a:cs typeface="Arial" panose="020B0604020202020204" pitchFamily="34" charset="0"/>
            </a:rPr>
            <a:t>Mainīgs pieprasījums</a:t>
          </a:r>
        </a:p>
      </dsp:txBody>
      <dsp:txXfrm>
        <a:off x="4785417" y="608960"/>
        <a:ext cx="1591458" cy="607960"/>
      </dsp:txXfrm>
    </dsp:sp>
    <dsp:sp modelId="{070EA04A-E01B-4B3F-9CCE-39461D9A610B}">
      <dsp:nvSpPr>
        <dsp:cNvPr id="0" name=""/>
        <dsp:cNvSpPr/>
      </dsp:nvSpPr>
      <dsp:spPr>
        <a:xfrm>
          <a:off x="5328590" y="2016228"/>
          <a:ext cx="1642225" cy="6737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rial" panose="020B0604020202020204" pitchFamily="34" charset="0"/>
              <a:cs typeface="Arial" panose="020B0604020202020204" pitchFamily="34" charset="0"/>
            </a:rPr>
            <a:t>Finansējuma pieejamība investīcijām</a:t>
          </a:r>
        </a:p>
      </dsp:txBody>
      <dsp:txXfrm>
        <a:off x="5361479" y="2049117"/>
        <a:ext cx="1576447" cy="607960"/>
      </dsp:txXfrm>
    </dsp:sp>
    <dsp:sp modelId="{866FD70E-EAD1-4860-99C8-5353A51F268F}">
      <dsp:nvSpPr>
        <dsp:cNvPr id="0" name=""/>
        <dsp:cNvSpPr/>
      </dsp:nvSpPr>
      <dsp:spPr>
        <a:xfrm>
          <a:off x="4866700" y="3384376"/>
          <a:ext cx="1593271" cy="6737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rial" panose="020B0604020202020204" pitchFamily="34" charset="0"/>
              <a:cs typeface="Arial" panose="020B0604020202020204" pitchFamily="34" charset="0"/>
            </a:rPr>
            <a:t>Nepietiekama infrastruktūra</a:t>
          </a:r>
        </a:p>
      </dsp:txBody>
      <dsp:txXfrm>
        <a:off x="4899589" y="3417265"/>
        <a:ext cx="1527493" cy="607960"/>
      </dsp:txXfrm>
    </dsp:sp>
    <dsp:sp modelId="{13B1D205-3313-4C29-96E0-8139A926A7BD}">
      <dsp:nvSpPr>
        <dsp:cNvPr id="0" name=""/>
        <dsp:cNvSpPr/>
      </dsp:nvSpPr>
      <dsp:spPr>
        <a:xfrm>
          <a:off x="2996990" y="4068406"/>
          <a:ext cx="1347477" cy="6737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rial" panose="020B0604020202020204" pitchFamily="34" charset="0"/>
              <a:cs typeface="Arial" panose="020B0604020202020204" pitchFamily="34" charset="0"/>
            </a:rPr>
            <a:t>Paaudžu maiņa</a:t>
          </a:r>
        </a:p>
      </dsp:txBody>
      <dsp:txXfrm>
        <a:off x="3029879" y="4101295"/>
        <a:ext cx="1281699" cy="607960"/>
      </dsp:txXfrm>
    </dsp:sp>
    <dsp:sp modelId="{444C1C93-A2CE-4FED-A006-38EFCE2A03F7}">
      <dsp:nvSpPr>
        <dsp:cNvPr id="0" name=""/>
        <dsp:cNvSpPr/>
      </dsp:nvSpPr>
      <dsp:spPr>
        <a:xfrm>
          <a:off x="1054449" y="3456380"/>
          <a:ext cx="1347477" cy="6737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rial" panose="020B0604020202020204" pitchFamily="34" charset="0"/>
              <a:cs typeface="Arial" panose="020B0604020202020204" pitchFamily="34" charset="0"/>
            </a:rPr>
            <a:t>Regulējuma nosacījumi</a:t>
          </a:r>
        </a:p>
      </dsp:txBody>
      <dsp:txXfrm>
        <a:off x="1087338" y="3489269"/>
        <a:ext cx="1281699" cy="607960"/>
      </dsp:txXfrm>
    </dsp:sp>
    <dsp:sp modelId="{99EC36DA-0DE3-433C-A253-E9A09DBF8930}">
      <dsp:nvSpPr>
        <dsp:cNvPr id="0" name=""/>
        <dsp:cNvSpPr/>
      </dsp:nvSpPr>
      <dsp:spPr>
        <a:xfrm>
          <a:off x="504048" y="2016225"/>
          <a:ext cx="1347477" cy="6737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rial" panose="020B0604020202020204" pitchFamily="34" charset="0"/>
              <a:cs typeface="Arial" panose="020B0604020202020204" pitchFamily="34" charset="0"/>
            </a:rPr>
            <a:t>Klimata pārmaiņu ietekme</a:t>
          </a:r>
        </a:p>
      </dsp:txBody>
      <dsp:txXfrm>
        <a:off x="536937" y="2049114"/>
        <a:ext cx="1281699" cy="607960"/>
      </dsp:txXfrm>
    </dsp:sp>
    <dsp:sp modelId="{A8574F5D-B47B-4704-98B2-3EE6A23729BC}">
      <dsp:nvSpPr>
        <dsp:cNvPr id="0" name=""/>
        <dsp:cNvSpPr/>
      </dsp:nvSpPr>
      <dsp:spPr>
        <a:xfrm>
          <a:off x="1152134" y="648068"/>
          <a:ext cx="1347477" cy="6737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rial" panose="020B0604020202020204" pitchFamily="34" charset="0"/>
              <a:cs typeface="Arial" panose="020B0604020202020204" pitchFamily="34" charset="0"/>
            </a:rPr>
            <a:t>Augstas ražošanas izmaksas</a:t>
          </a:r>
        </a:p>
      </dsp:txBody>
      <dsp:txXfrm>
        <a:off x="1185023" y="680957"/>
        <a:ext cx="1281699" cy="6079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B649E4-5491-40C0-9D3E-8992114D6C81}">
      <dsp:nvSpPr>
        <dsp:cNvPr id="0" name=""/>
        <dsp:cNvSpPr/>
      </dsp:nvSpPr>
      <dsp:spPr>
        <a:xfrm>
          <a:off x="0" y="0"/>
          <a:ext cx="8208912" cy="1150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98A522-A4E6-48C4-87F8-6EDC4D4DA438}">
      <dsp:nvSpPr>
        <dsp:cNvPr id="0" name=""/>
        <dsp:cNvSpPr/>
      </dsp:nvSpPr>
      <dsp:spPr>
        <a:xfrm>
          <a:off x="247209" y="153418"/>
          <a:ext cx="1186845" cy="8438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alphaModFix/>
          </a:blip>
          <a:srcRect/>
          <a:stretch>
            <a:fillRect t="-32000" b="-32000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AF313E-FD9E-4B39-8BDE-AA3953AAFA77}">
      <dsp:nvSpPr>
        <dsp:cNvPr id="0" name=""/>
        <dsp:cNvSpPr/>
      </dsp:nvSpPr>
      <dsp:spPr>
        <a:xfrm rot="10800000">
          <a:off x="247209" y="1150638"/>
          <a:ext cx="1186845" cy="140633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latin typeface="Arial" panose="020B0604020202020204" pitchFamily="34" charset="0"/>
              <a:cs typeface="Arial" panose="020B0604020202020204" pitchFamily="34" charset="0"/>
            </a:rPr>
            <a:t>Resursu efektivitāte un pievienotās vērtības radīšana zvejniecībā</a:t>
          </a:r>
        </a:p>
      </dsp:txBody>
      <dsp:txXfrm rot="10800000">
        <a:off x="283709" y="1150638"/>
        <a:ext cx="1113845" cy="1369836"/>
      </dsp:txXfrm>
    </dsp:sp>
    <dsp:sp modelId="{1DB9AB96-808B-4D16-BA25-2F1C64925690}">
      <dsp:nvSpPr>
        <dsp:cNvPr id="0" name=""/>
        <dsp:cNvSpPr/>
      </dsp:nvSpPr>
      <dsp:spPr>
        <a:xfrm>
          <a:off x="1552738" y="153418"/>
          <a:ext cx="1186845" cy="8438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>
            <a:alphaModFix/>
          </a:blip>
          <a:srcRect/>
          <a:stretch>
            <a:fillRect t="-25000" b="-25000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CF4BE7-A921-4FC7-AA40-C60A315B10B7}">
      <dsp:nvSpPr>
        <dsp:cNvPr id="0" name=""/>
        <dsp:cNvSpPr/>
      </dsp:nvSpPr>
      <dsp:spPr>
        <a:xfrm rot="10800000">
          <a:off x="1552738" y="1150638"/>
          <a:ext cx="1186845" cy="140633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latin typeface="Arial" panose="020B0604020202020204" pitchFamily="34" charset="0"/>
              <a:cs typeface="Arial" panose="020B0604020202020204" pitchFamily="34" charset="0"/>
            </a:rPr>
            <a:t>Būs pieejams - atbalsts selektīviem zvejas rīkiem piekrastes zvejā</a:t>
          </a:r>
        </a:p>
      </dsp:txBody>
      <dsp:txXfrm rot="10800000">
        <a:off x="1589238" y="1150638"/>
        <a:ext cx="1113845" cy="1369836"/>
      </dsp:txXfrm>
    </dsp:sp>
    <dsp:sp modelId="{38DF65A1-960B-4663-BC23-229BFD1CA6C3}">
      <dsp:nvSpPr>
        <dsp:cNvPr id="0" name=""/>
        <dsp:cNvSpPr/>
      </dsp:nvSpPr>
      <dsp:spPr>
        <a:xfrm>
          <a:off x="2858268" y="153418"/>
          <a:ext cx="1186845" cy="8438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>
            <a:alphaModFix amt="96000"/>
          </a:blip>
          <a:srcRect/>
          <a:stretch>
            <a:fillRect t="-18000" b="-18000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6F84F-8DA3-432A-954F-B2325B261763}">
      <dsp:nvSpPr>
        <dsp:cNvPr id="0" name=""/>
        <dsp:cNvSpPr/>
      </dsp:nvSpPr>
      <dsp:spPr>
        <a:xfrm rot="10800000">
          <a:off x="2858268" y="1150638"/>
          <a:ext cx="1186845" cy="140633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latin typeface="Arial" panose="020B0604020202020204" pitchFamily="34" charset="0"/>
              <a:cs typeface="Arial" panose="020B0604020202020204" pitchFamily="34" charset="0"/>
            </a:rPr>
            <a:t>Zvejas flotes modernizācija</a:t>
          </a:r>
        </a:p>
      </dsp:txBody>
      <dsp:txXfrm rot="10800000">
        <a:off x="2894768" y="1150638"/>
        <a:ext cx="1113845" cy="1369836"/>
      </dsp:txXfrm>
    </dsp:sp>
    <dsp:sp modelId="{415AC014-5E21-4E7B-AA93-F099C6B5E24D}">
      <dsp:nvSpPr>
        <dsp:cNvPr id="0" name=""/>
        <dsp:cNvSpPr/>
      </dsp:nvSpPr>
      <dsp:spPr>
        <a:xfrm>
          <a:off x="4163798" y="153418"/>
          <a:ext cx="1186845" cy="8438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t="-16000" b="-16000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F9E3CB-CAED-4EA7-814C-C73EE4E004A0}">
      <dsp:nvSpPr>
        <dsp:cNvPr id="0" name=""/>
        <dsp:cNvSpPr/>
      </dsp:nvSpPr>
      <dsp:spPr>
        <a:xfrm rot="10800000">
          <a:off x="4163798" y="1150638"/>
          <a:ext cx="1186845" cy="140633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100" kern="1200" dirty="0">
              <a:latin typeface="Arial" panose="020B0604020202020204" pitchFamily="34" charset="0"/>
              <a:cs typeface="Arial" panose="020B0604020202020204" pitchFamily="34" charset="0"/>
            </a:rPr>
            <a:t>Roņu nodarīto zaudējumu kompensēšana zvejniekiem</a:t>
          </a:r>
        </a:p>
      </dsp:txBody>
      <dsp:txXfrm rot="10800000">
        <a:off x="4200298" y="1150638"/>
        <a:ext cx="1113845" cy="1369836"/>
      </dsp:txXfrm>
    </dsp:sp>
    <dsp:sp modelId="{9101B7F6-2648-4487-AB58-DE3C6786C72C}">
      <dsp:nvSpPr>
        <dsp:cNvPr id="0" name=""/>
        <dsp:cNvSpPr/>
      </dsp:nvSpPr>
      <dsp:spPr>
        <a:xfrm>
          <a:off x="5469327" y="153418"/>
          <a:ext cx="1186845" cy="8438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>
            <a:alphaModFix amt="81000"/>
          </a:blip>
          <a:srcRect/>
          <a:stretch>
            <a:fillRect t="-20000" b="-20000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49818-8A2D-46EC-A508-A1A363843408}">
      <dsp:nvSpPr>
        <dsp:cNvPr id="0" name=""/>
        <dsp:cNvSpPr/>
      </dsp:nvSpPr>
      <dsp:spPr>
        <a:xfrm rot="10800000">
          <a:off x="5469327" y="1150638"/>
          <a:ext cx="1186845" cy="140633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latin typeface="Arial" panose="020B0604020202020204" pitchFamily="34" charset="0"/>
              <a:cs typeface="Arial" panose="020B0604020202020204" pitchFamily="34" charset="0"/>
            </a:rPr>
            <a:t>Inovācija, pilotprojekti, sadarbība ar zinātni</a:t>
          </a:r>
        </a:p>
      </dsp:txBody>
      <dsp:txXfrm rot="10800000">
        <a:off x="5505827" y="1150638"/>
        <a:ext cx="1113845" cy="1369836"/>
      </dsp:txXfrm>
    </dsp:sp>
    <dsp:sp modelId="{1701C7BF-F8D6-4E12-953B-0A1FFB3894BF}">
      <dsp:nvSpPr>
        <dsp:cNvPr id="0" name=""/>
        <dsp:cNvSpPr/>
      </dsp:nvSpPr>
      <dsp:spPr>
        <a:xfrm>
          <a:off x="6774857" y="153418"/>
          <a:ext cx="1186845" cy="84380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rcRect/>
          <a:stretch>
            <a:fillRect t="-6000" b="-6000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C8D110-CCEF-4CD3-A152-4C3F5697B2D4}">
      <dsp:nvSpPr>
        <dsp:cNvPr id="0" name=""/>
        <dsp:cNvSpPr/>
      </dsp:nvSpPr>
      <dsp:spPr>
        <a:xfrm rot="10800000">
          <a:off x="6774857" y="1150638"/>
          <a:ext cx="1186845" cy="140633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latin typeface="Arial" panose="020B0604020202020204" pitchFamily="34" charset="0"/>
              <a:cs typeface="Arial" panose="020B0604020202020204" pitchFamily="34" charset="0"/>
            </a:rPr>
            <a:t>Zvejas kuģa/laivas pirmā iegāde jaunajiem zvejniekiem</a:t>
          </a:r>
        </a:p>
      </dsp:txBody>
      <dsp:txXfrm rot="10800000">
        <a:off x="6811357" y="1150638"/>
        <a:ext cx="1113845" cy="13698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82E05-F2C8-4A46-B719-2BEA5E21DF6B}">
      <dsp:nvSpPr>
        <dsp:cNvPr id="0" name=""/>
        <dsp:cNvSpPr/>
      </dsp:nvSpPr>
      <dsp:spPr>
        <a:xfrm>
          <a:off x="0" y="0"/>
          <a:ext cx="7611446" cy="1100378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1106A4-9055-4E5F-9DD6-C22FC6CBAC45}">
      <dsp:nvSpPr>
        <dsp:cNvPr id="0" name=""/>
        <dsp:cNvSpPr/>
      </dsp:nvSpPr>
      <dsp:spPr>
        <a:xfrm>
          <a:off x="230439" y="146717"/>
          <a:ext cx="1662922" cy="8069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alphaModFix amt="55000"/>
          </a:blip>
          <a:srcRect/>
          <a:stretch>
            <a:fillRect t="-83000" b="-83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76DE5F-5E8E-448E-ADCF-5D89AE36CACF}">
      <dsp:nvSpPr>
        <dsp:cNvPr id="0" name=""/>
        <dsp:cNvSpPr/>
      </dsp:nvSpPr>
      <dsp:spPr>
        <a:xfrm rot="10800000">
          <a:off x="230439" y="1100378"/>
          <a:ext cx="1662922" cy="134490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rial" panose="020B0604020202020204" pitchFamily="34" charset="0"/>
              <a:cs typeface="Arial" panose="020B0604020202020204" pitchFamily="34" charset="0"/>
            </a:rPr>
            <a:t>Inovācija, pilotprojekti, sadarbība ar zinātni</a:t>
          </a:r>
        </a:p>
      </dsp:txBody>
      <dsp:txXfrm rot="10800000">
        <a:off x="271799" y="1100378"/>
        <a:ext cx="1580202" cy="1303546"/>
      </dsp:txXfrm>
    </dsp:sp>
    <dsp:sp modelId="{621AC97B-7FFF-4121-86D3-F243FEB58B2D}">
      <dsp:nvSpPr>
        <dsp:cNvPr id="0" name=""/>
        <dsp:cNvSpPr/>
      </dsp:nvSpPr>
      <dsp:spPr>
        <a:xfrm>
          <a:off x="2059654" y="146717"/>
          <a:ext cx="1662922" cy="8069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>
            <a:alphaModFix amt="70000"/>
          </a:blip>
          <a:srcRect/>
          <a:stretch>
            <a:fillRect t="-36000" b="-36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50B8C-8F25-46CE-A96F-ADAEE8A7286D}">
      <dsp:nvSpPr>
        <dsp:cNvPr id="0" name=""/>
        <dsp:cNvSpPr/>
      </dsp:nvSpPr>
      <dsp:spPr>
        <a:xfrm rot="10800000">
          <a:off x="2059654" y="1100378"/>
          <a:ext cx="1662922" cy="134490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Investīcijas akvakultūrā</a:t>
          </a:r>
        </a:p>
      </dsp:txBody>
      <dsp:txXfrm rot="10800000">
        <a:off x="2101014" y="1100378"/>
        <a:ext cx="1580202" cy="1303546"/>
      </dsp:txXfrm>
    </dsp:sp>
    <dsp:sp modelId="{DBF1EA0F-6354-4CFD-A8D1-9AA4E7FF62A6}">
      <dsp:nvSpPr>
        <dsp:cNvPr id="0" name=""/>
        <dsp:cNvSpPr/>
      </dsp:nvSpPr>
      <dsp:spPr>
        <a:xfrm>
          <a:off x="3888869" y="146717"/>
          <a:ext cx="1662922" cy="8069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0000" b="-30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FF98ED-9283-435F-9A54-041E913F7C87}">
      <dsp:nvSpPr>
        <dsp:cNvPr id="0" name=""/>
        <dsp:cNvSpPr/>
      </dsp:nvSpPr>
      <dsp:spPr>
        <a:xfrm rot="10800000">
          <a:off x="3888869" y="1100378"/>
          <a:ext cx="1662922" cy="134490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rial" panose="020B0604020202020204" pitchFamily="34" charset="0"/>
              <a:cs typeface="Arial" panose="020B0604020202020204" pitchFamily="34" charset="0"/>
            </a:rPr>
            <a:t>Akvakultūra, kas nodrošina vides pakalpojumus</a:t>
          </a:r>
        </a:p>
      </dsp:txBody>
      <dsp:txXfrm rot="10800000">
        <a:off x="3930229" y="1100378"/>
        <a:ext cx="1580202" cy="1303546"/>
      </dsp:txXfrm>
    </dsp:sp>
    <dsp:sp modelId="{6488E297-B47C-4B61-A9E9-6D9E8C884EA3}">
      <dsp:nvSpPr>
        <dsp:cNvPr id="0" name=""/>
        <dsp:cNvSpPr/>
      </dsp:nvSpPr>
      <dsp:spPr>
        <a:xfrm>
          <a:off x="5718083" y="146717"/>
          <a:ext cx="1662922" cy="8069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>
            <a:alphaModFix amt="72000"/>
          </a:blip>
          <a:srcRect/>
          <a:stretch>
            <a:fillRect t="-105000" b="-105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FEB79-684E-467C-ADEE-C23D3A144A96}">
      <dsp:nvSpPr>
        <dsp:cNvPr id="0" name=""/>
        <dsp:cNvSpPr/>
      </dsp:nvSpPr>
      <dsp:spPr>
        <a:xfrm rot="10800000">
          <a:off x="5718083" y="1100378"/>
          <a:ext cx="1662922" cy="134490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rial" panose="020B0604020202020204" pitchFamily="34" charset="0"/>
              <a:cs typeface="Arial" panose="020B0604020202020204" pitchFamily="34" charset="0"/>
            </a:rPr>
            <a:t>Akvakultūras krājuma apdrošināšana</a:t>
          </a:r>
        </a:p>
      </dsp:txBody>
      <dsp:txXfrm rot="10800000">
        <a:off x="5759443" y="1100378"/>
        <a:ext cx="1580202" cy="13035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82E05-F2C8-4A46-B719-2BEA5E21DF6B}">
      <dsp:nvSpPr>
        <dsp:cNvPr id="0" name=""/>
        <dsp:cNvSpPr/>
      </dsp:nvSpPr>
      <dsp:spPr>
        <a:xfrm>
          <a:off x="0" y="0"/>
          <a:ext cx="7611446" cy="1100378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1106A4-9055-4E5F-9DD6-C22FC6CBAC45}">
      <dsp:nvSpPr>
        <dsp:cNvPr id="0" name=""/>
        <dsp:cNvSpPr/>
      </dsp:nvSpPr>
      <dsp:spPr>
        <a:xfrm>
          <a:off x="230439" y="146717"/>
          <a:ext cx="1662922" cy="8069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alphaModFix amt="70000"/>
          </a:blip>
          <a:srcRect/>
          <a:stretch>
            <a:fillRect t="-7000" b="-7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76DE5F-5E8E-448E-ADCF-5D89AE36CACF}">
      <dsp:nvSpPr>
        <dsp:cNvPr id="0" name=""/>
        <dsp:cNvSpPr/>
      </dsp:nvSpPr>
      <dsp:spPr>
        <a:xfrm rot="10800000">
          <a:off x="230439" y="1100378"/>
          <a:ext cx="1662922" cy="134490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kern="1200" dirty="0">
              <a:latin typeface="Arial" panose="020B0604020202020204" pitchFamily="34" charset="0"/>
              <a:cs typeface="Arial" panose="020B0604020202020204" pitchFamily="34" charset="0"/>
            </a:rPr>
            <a:t>Investīcijas zvejas un akvakultūras produktu apstrādē</a:t>
          </a:r>
        </a:p>
      </dsp:txBody>
      <dsp:txXfrm rot="10800000">
        <a:off x="271799" y="1100378"/>
        <a:ext cx="1580202" cy="1303546"/>
      </dsp:txXfrm>
    </dsp:sp>
    <dsp:sp modelId="{621AC97B-7FFF-4121-86D3-F243FEB58B2D}">
      <dsp:nvSpPr>
        <dsp:cNvPr id="0" name=""/>
        <dsp:cNvSpPr/>
      </dsp:nvSpPr>
      <dsp:spPr>
        <a:xfrm>
          <a:off x="2059654" y="146717"/>
          <a:ext cx="1662922" cy="8069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>
            <a:alphaModFix amt="65000"/>
          </a:blip>
          <a:srcRect/>
          <a:stretch>
            <a:fillRect t="-114000" b="-114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50B8C-8F25-46CE-A96F-ADAEE8A7286D}">
      <dsp:nvSpPr>
        <dsp:cNvPr id="0" name=""/>
        <dsp:cNvSpPr/>
      </dsp:nvSpPr>
      <dsp:spPr>
        <a:xfrm rot="10800000">
          <a:off x="2059654" y="1100378"/>
          <a:ext cx="1662922" cy="134490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Inovācijas zivsaimniecības produktu apstrādē</a:t>
          </a:r>
        </a:p>
      </dsp:txBody>
      <dsp:txXfrm rot="10800000">
        <a:off x="2101014" y="1100378"/>
        <a:ext cx="1580202" cy="1303546"/>
      </dsp:txXfrm>
    </dsp:sp>
    <dsp:sp modelId="{DBF1EA0F-6354-4CFD-A8D1-9AA4E7FF62A6}">
      <dsp:nvSpPr>
        <dsp:cNvPr id="0" name=""/>
        <dsp:cNvSpPr/>
      </dsp:nvSpPr>
      <dsp:spPr>
        <a:xfrm>
          <a:off x="3888869" y="146717"/>
          <a:ext cx="1662922" cy="8069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122000" b="-122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FF98ED-9283-435F-9A54-041E913F7C87}">
      <dsp:nvSpPr>
        <dsp:cNvPr id="0" name=""/>
        <dsp:cNvSpPr/>
      </dsp:nvSpPr>
      <dsp:spPr>
        <a:xfrm rot="10800000">
          <a:off x="3888869" y="1100378"/>
          <a:ext cx="1662922" cy="134490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kern="1200" dirty="0">
              <a:latin typeface="Arial" panose="020B0604020202020204" pitchFamily="34" charset="0"/>
              <a:cs typeface="Arial" panose="020B0604020202020204" pitchFamily="34" charset="0"/>
            </a:rPr>
            <a:t>Tirdzniecības veicināšanas pasākumi, iesk. dalība starptautiskās izstādēs</a:t>
          </a:r>
        </a:p>
      </dsp:txBody>
      <dsp:txXfrm rot="10800000">
        <a:off x="3930229" y="1100378"/>
        <a:ext cx="1580202" cy="1303546"/>
      </dsp:txXfrm>
    </dsp:sp>
    <dsp:sp modelId="{6488E297-B47C-4B61-A9E9-6D9E8C884EA3}">
      <dsp:nvSpPr>
        <dsp:cNvPr id="0" name=""/>
        <dsp:cNvSpPr/>
      </dsp:nvSpPr>
      <dsp:spPr>
        <a:xfrm>
          <a:off x="5718083" y="146717"/>
          <a:ext cx="1662922" cy="8069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>
            <a:duotone>
              <a:srgbClr val="4F81BD">
                <a:shade val="45000"/>
                <a:satMod val="135000"/>
              </a:srgbClr>
              <a:prstClr val="white"/>
            </a:duotone>
            <a:alphaModFix amt="70000"/>
          </a:blip>
          <a:srcRect/>
          <a:stretch>
            <a:fillRect t="-95000" b="-95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FEB79-684E-467C-ADEE-C23D3A144A96}">
      <dsp:nvSpPr>
        <dsp:cNvPr id="0" name=""/>
        <dsp:cNvSpPr/>
      </dsp:nvSpPr>
      <dsp:spPr>
        <a:xfrm rot="10800000">
          <a:off x="5718083" y="1100378"/>
          <a:ext cx="1662922" cy="1344906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kern="1200" dirty="0">
              <a:latin typeface="Arial" panose="020B0604020202020204" pitchFamily="34" charset="0"/>
              <a:cs typeface="Arial" panose="020B0604020202020204" pitchFamily="34" charset="0"/>
            </a:rPr>
            <a:t>Atzītu ražotāju organizāciju plānu īstenošana</a:t>
          </a:r>
        </a:p>
      </dsp:txBody>
      <dsp:txXfrm rot="10800000">
        <a:off x="5759443" y="1100378"/>
        <a:ext cx="1580202" cy="13035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D9B14-1C5C-4B38-B4FC-D467C9D3509C}">
      <dsp:nvSpPr>
        <dsp:cNvPr id="0" name=""/>
        <dsp:cNvSpPr/>
      </dsp:nvSpPr>
      <dsp:spPr>
        <a:xfrm>
          <a:off x="3683" y="109927"/>
          <a:ext cx="1383473" cy="12725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1" kern="1200" dirty="0">
              <a:latin typeface="Arial" panose="020B0604020202020204" pitchFamily="34" charset="0"/>
              <a:cs typeface="Arial" panose="020B0604020202020204" pitchFamily="34" charset="0"/>
            </a:rPr>
            <a:t>Aktīva zivsaimnieku iesaiste procesu pilnveidē</a:t>
          </a:r>
        </a:p>
      </dsp:txBody>
      <dsp:txXfrm>
        <a:off x="40953" y="147197"/>
        <a:ext cx="1308933" cy="1197963"/>
      </dsp:txXfrm>
    </dsp:sp>
    <dsp:sp modelId="{5A812B74-EDDD-4C55-A907-A0E96AC1B8B6}">
      <dsp:nvSpPr>
        <dsp:cNvPr id="0" name=""/>
        <dsp:cNvSpPr/>
      </dsp:nvSpPr>
      <dsp:spPr>
        <a:xfrm>
          <a:off x="142030" y="1382430"/>
          <a:ext cx="138347" cy="862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2296"/>
              </a:lnTo>
              <a:lnTo>
                <a:pt x="138347" y="86229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E3974-D455-4015-B721-5F0CFBE2DAA9}">
      <dsp:nvSpPr>
        <dsp:cNvPr id="0" name=""/>
        <dsp:cNvSpPr/>
      </dsp:nvSpPr>
      <dsp:spPr>
        <a:xfrm>
          <a:off x="280378" y="1574061"/>
          <a:ext cx="1226442" cy="1341329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0" kern="1200" dirty="0">
              <a:latin typeface="Arial" panose="020B0604020202020204" pitchFamily="34" charset="0"/>
              <a:cs typeface="Arial" panose="020B0604020202020204" pitchFamily="34" charset="0"/>
            </a:rPr>
            <a:t>Konsultācijas, semināri, darba grupas, apmācības u.c</a:t>
          </a:r>
          <a:r>
            <a:rPr lang="lv-LV" sz="1600" b="0" kern="12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</a:p>
      </dsp:txBody>
      <dsp:txXfrm>
        <a:off x="316299" y="1609982"/>
        <a:ext cx="1154600" cy="1269487"/>
      </dsp:txXfrm>
    </dsp:sp>
    <dsp:sp modelId="{7B357AAA-C2D6-4C9F-9490-B60D2CE4AA1F}">
      <dsp:nvSpPr>
        <dsp:cNvPr id="0" name=""/>
        <dsp:cNvSpPr/>
      </dsp:nvSpPr>
      <dsp:spPr>
        <a:xfrm>
          <a:off x="1770420" y="109927"/>
          <a:ext cx="1533053" cy="1207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1" kern="1200" dirty="0">
              <a:latin typeface="Arial" panose="020B0604020202020204" pitchFamily="34" charset="0"/>
              <a:cs typeface="Arial" panose="020B0604020202020204" pitchFamily="34" charset="0"/>
            </a:rPr>
            <a:t>Vienkāršota pieeja projektu īstenošanā</a:t>
          </a:r>
        </a:p>
      </dsp:txBody>
      <dsp:txXfrm>
        <a:off x="1805785" y="145292"/>
        <a:ext cx="1462323" cy="1136717"/>
      </dsp:txXfrm>
    </dsp:sp>
    <dsp:sp modelId="{F59F339F-AA3C-4721-8F2D-1CBFF569A9AA}">
      <dsp:nvSpPr>
        <dsp:cNvPr id="0" name=""/>
        <dsp:cNvSpPr/>
      </dsp:nvSpPr>
      <dsp:spPr>
        <a:xfrm>
          <a:off x="1923725" y="1317374"/>
          <a:ext cx="153305" cy="6357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714"/>
              </a:lnTo>
              <a:lnTo>
                <a:pt x="153305" y="63571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99294D-F12D-4D5D-89A7-14994B8BF9DD}">
      <dsp:nvSpPr>
        <dsp:cNvPr id="0" name=""/>
        <dsp:cNvSpPr/>
      </dsp:nvSpPr>
      <dsp:spPr>
        <a:xfrm>
          <a:off x="2077030" y="1509006"/>
          <a:ext cx="1226442" cy="888166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3">
              <a:hueOff val="1406283"/>
              <a:satOff val="-2110"/>
              <a:lumOff val="-343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kern="1200" dirty="0">
              <a:latin typeface="Arial" panose="020B0604020202020204" pitchFamily="34" charset="0"/>
              <a:cs typeface="Arial" panose="020B0604020202020204" pitchFamily="34" charset="0"/>
            </a:rPr>
            <a:t>Samazināts iesniedzamo  dokumentu skaits</a:t>
          </a:r>
        </a:p>
      </dsp:txBody>
      <dsp:txXfrm>
        <a:off x="2103043" y="1535019"/>
        <a:ext cx="1174416" cy="836140"/>
      </dsp:txXfrm>
    </dsp:sp>
    <dsp:sp modelId="{2CAAF6CE-F37E-4CFD-98F6-88F05234E700}">
      <dsp:nvSpPr>
        <dsp:cNvPr id="0" name=""/>
        <dsp:cNvSpPr/>
      </dsp:nvSpPr>
      <dsp:spPr>
        <a:xfrm>
          <a:off x="1923725" y="1317374"/>
          <a:ext cx="153305" cy="16546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4693"/>
              </a:lnTo>
              <a:lnTo>
                <a:pt x="153305" y="165469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0D3067-3477-4837-B2AF-263DE5F952DB}">
      <dsp:nvSpPr>
        <dsp:cNvPr id="0" name=""/>
        <dsp:cNvSpPr/>
      </dsp:nvSpPr>
      <dsp:spPr>
        <a:xfrm>
          <a:off x="2077030" y="2588804"/>
          <a:ext cx="1226442" cy="766526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kern="1200" dirty="0">
              <a:latin typeface="Arial" panose="020B0604020202020204" pitchFamily="34" charset="0"/>
              <a:cs typeface="Arial" panose="020B0604020202020204" pitchFamily="34" charset="0"/>
            </a:rPr>
            <a:t>Paātrināti procesi</a:t>
          </a:r>
        </a:p>
      </dsp:txBody>
      <dsp:txXfrm>
        <a:off x="2099481" y="2611255"/>
        <a:ext cx="1181540" cy="721624"/>
      </dsp:txXfrm>
    </dsp:sp>
    <dsp:sp modelId="{5C1E1643-6E96-4112-BDCD-91F318C8AB5F}">
      <dsp:nvSpPr>
        <dsp:cNvPr id="0" name=""/>
        <dsp:cNvSpPr/>
      </dsp:nvSpPr>
      <dsp:spPr>
        <a:xfrm>
          <a:off x="3686736" y="109927"/>
          <a:ext cx="1533053" cy="12030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1" kern="1200" dirty="0">
              <a:latin typeface="Arial" panose="020B0604020202020204" pitchFamily="34" charset="0"/>
              <a:cs typeface="Arial" panose="020B0604020202020204" pitchFamily="34" charset="0"/>
            </a:rPr>
            <a:t>Piekrastes zvejas efektivitātes uzlabošana</a:t>
          </a:r>
        </a:p>
      </dsp:txBody>
      <dsp:txXfrm>
        <a:off x="3721971" y="145162"/>
        <a:ext cx="1462583" cy="1132539"/>
      </dsp:txXfrm>
    </dsp:sp>
    <dsp:sp modelId="{7454D582-7BD3-4551-AB04-447EED58CEC3}">
      <dsp:nvSpPr>
        <dsp:cNvPr id="0" name=""/>
        <dsp:cNvSpPr/>
      </dsp:nvSpPr>
      <dsp:spPr>
        <a:xfrm>
          <a:off x="3840041" y="1312936"/>
          <a:ext cx="153305" cy="9317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789"/>
              </a:lnTo>
              <a:lnTo>
                <a:pt x="153305" y="9317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2C8711-364C-4336-874C-56BF7F9E61E3}">
      <dsp:nvSpPr>
        <dsp:cNvPr id="0" name=""/>
        <dsp:cNvSpPr/>
      </dsp:nvSpPr>
      <dsp:spPr>
        <a:xfrm>
          <a:off x="3993347" y="1504568"/>
          <a:ext cx="1765979" cy="1480316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3">
              <a:hueOff val="4218849"/>
              <a:satOff val="-6330"/>
              <a:lumOff val="-1029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kern="1200" dirty="0">
              <a:latin typeface="Arial" panose="020B0604020202020204" pitchFamily="34" charset="0"/>
              <a:cs typeface="Arial" panose="020B0604020202020204" pitchFamily="34" charset="0"/>
            </a:rPr>
            <a:t>Pašvaldību iespēja piešķirt vairāk zvejas rīku aktīvākajiem zvejniekiem, noņemot rīkus neaktīvajiem</a:t>
          </a:r>
        </a:p>
      </dsp:txBody>
      <dsp:txXfrm>
        <a:off x="4036704" y="1547925"/>
        <a:ext cx="1679265" cy="1393602"/>
      </dsp:txXfrm>
    </dsp:sp>
    <dsp:sp modelId="{C70FCC38-4298-47E9-B7A3-5BCDC0551EC4}">
      <dsp:nvSpPr>
        <dsp:cNvPr id="0" name=""/>
        <dsp:cNvSpPr/>
      </dsp:nvSpPr>
      <dsp:spPr>
        <a:xfrm>
          <a:off x="3840041" y="1312936"/>
          <a:ext cx="153305" cy="2691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1148"/>
              </a:lnTo>
              <a:lnTo>
                <a:pt x="153305" y="269114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8FFD52-A4E1-4231-A842-FFA87997CC20}">
      <dsp:nvSpPr>
        <dsp:cNvPr id="0" name=""/>
        <dsp:cNvSpPr/>
      </dsp:nvSpPr>
      <dsp:spPr>
        <a:xfrm>
          <a:off x="3993347" y="3176516"/>
          <a:ext cx="1755603" cy="1655137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kern="1200" dirty="0">
              <a:latin typeface="Arial" panose="020B0604020202020204" pitchFamily="34" charset="0"/>
              <a:cs typeface="Arial" panose="020B0604020202020204" pitchFamily="34" charset="0"/>
            </a:rPr>
            <a:t> Pēc BIOR </a:t>
          </a:r>
          <a:r>
            <a:rPr lang="lv-LV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izvērtējuma</a:t>
          </a:r>
          <a:r>
            <a:rPr lang="lv-LV" sz="1400" kern="1200" dirty="0">
              <a:latin typeface="Arial" panose="020B0604020202020204" pitchFamily="34" charset="0"/>
              <a:cs typeface="Arial" panose="020B0604020202020204" pitchFamily="34" charset="0"/>
            </a:rPr>
            <a:t> iespēja parasto zvejas rīku aizstāt ar vairāk kā vienu  selektīvu rīku</a:t>
          </a:r>
        </a:p>
      </dsp:txBody>
      <dsp:txXfrm>
        <a:off x="4041824" y="3224993"/>
        <a:ext cx="1658649" cy="1558183"/>
      </dsp:txXfrm>
    </dsp:sp>
    <dsp:sp modelId="{29EB39BC-B84A-40B3-82DC-0321DE4D08C8}">
      <dsp:nvSpPr>
        <dsp:cNvPr id="0" name=""/>
        <dsp:cNvSpPr/>
      </dsp:nvSpPr>
      <dsp:spPr>
        <a:xfrm>
          <a:off x="5835978" y="109927"/>
          <a:ext cx="1533053" cy="1144623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1" kern="1200" dirty="0">
              <a:latin typeface="Arial" panose="020B0604020202020204" pitchFamily="34" charset="0"/>
              <a:cs typeface="Arial" panose="020B0604020202020204" pitchFamily="34" charset="0"/>
            </a:rPr>
            <a:t>Zvejas licencēšana</a:t>
          </a:r>
        </a:p>
      </dsp:txBody>
      <dsp:txXfrm>
        <a:off x="5869503" y="143452"/>
        <a:ext cx="1466003" cy="1077573"/>
      </dsp:txXfrm>
    </dsp:sp>
    <dsp:sp modelId="{89AE709F-27B5-4EF0-B363-BD98D1D6F98F}">
      <dsp:nvSpPr>
        <dsp:cNvPr id="0" name=""/>
        <dsp:cNvSpPr/>
      </dsp:nvSpPr>
      <dsp:spPr>
        <a:xfrm>
          <a:off x="5989284" y="1254550"/>
          <a:ext cx="153305" cy="574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4894"/>
              </a:lnTo>
              <a:lnTo>
                <a:pt x="153305" y="57489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317FDD-9140-42A4-A509-3CCEE014BA9F}">
      <dsp:nvSpPr>
        <dsp:cNvPr id="0" name=""/>
        <dsp:cNvSpPr/>
      </dsp:nvSpPr>
      <dsp:spPr>
        <a:xfrm>
          <a:off x="6142589" y="1446182"/>
          <a:ext cx="1226442" cy="766526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3">
              <a:hueOff val="7031415"/>
              <a:satOff val="-10550"/>
              <a:lumOff val="-1716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kern="1200" dirty="0">
              <a:latin typeface="Arial" panose="020B0604020202020204" pitchFamily="34" charset="0"/>
              <a:cs typeface="Arial" panose="020B0604020202020204" pitchFamily="34" charset="0"/>
            </a:rPr>
            <a:t>Licences tikai elektroniskā formā</a:t>
          </a:r>
        </a:p>
      </dsp:txBody>
      <dsp:txXfrm>
        <a:off x="6165040" y="1468633"/>
        <a:ext cx="1181540" cy="721624"/>
      </dsp:txXfrm>
    </dsp:sp>
    <dsp:sp modelId="{55AD2B90-1446-46DF-AF04-46A318904BC1}">
      <dsp:nvSpPr>
        <dsp:cNvPr id="0" name=""/>
        <dsp:cNvSpPr/>
      </dsp:nvSpPr>
      <dsp:spPr>
        <a:xfrm>
          <a:off x="5989284" y="1254550"/>
          <a:ext cx="153305" cy="1860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0294"/>
              </a:lnTo>
              <a:lnTo>
                <a:pt x="153305" y="186029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8B3593-2028-43FF-ABA9-B318BDA7F908}">
      <dsp:nvSpPr>
        <dsp:cNvPr id="0" name=""/>
        <dsp:cNvSpPr/>
      </dsp:nvSpPr>
      <dsp:spPr>
        <a:xfrm>
          <a:off x="6142589" y="2404340"/>
          <a:ext cx="1226442" cy="1421009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kern="1200" dirty="0">
              <a:latin typeface="Arial" panose="020B0604020202020204" pitchFamily="34" charset="0"/>
              <a:cs typeface="Arial" panose="020B0604020202020204" pitchFamily="34" charset="0"/>
            </a:rPr>
            <a:t>Pagarināts derīguma termiņš aiz piekrastes - izsniedz uz 5 gadiem</a:t>
          </a:r>
        </a:p>
      </dsp:txBody>
      <dsp:txXfrm>
        <a:off x="6178510" y="2440261"/>
        <a:ext cx="1154600" cy="1349167"/>
      </dsp:txXfrm>
    </dsp:sp>
    <dsp:sp modelId="{50DA16C5-6B36-4D89-8D93-F7C81E2E4E39}">
      <dsp:nvSpPr>
        <dsp:cNvPr id="0" name=""/>
        <dsp:cNvSpPr/>
      </dsp:nvSpPr>
      <dsp:spPr>
        <a:xfrm>
          <a:off x="7752295" y="109927"/>
          <a:ext cx="1533053" cy="1144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1" kern="1200" dirty="0">
              <a:latin typeface="Arial" panose="020B0604020202020204" pitchFamily="34" charset="0"/>
              <a:cs typeface="Arial" panose="020B0604020202020204" pitchFamily="34" charset="0"/>
            </a:rPr>
            <a:t>Procesu </a:t>
          </a:r>
          <a:r>
            <a:rPr lang="lv-LV" sz="1400" b="1" kern="1200" dirty="0" err="1">
              <a:latin typeface="Arial" panose="020B0604020202020204" pitchFamily="34" charset="0"/>
              <a:cs typeface="Arial" panose="020B0604020202020204" pitchFamily="34" charset="0"/>
            </a:rPr>
            <a:t>digitalizēšana</a:t>
          </a:r>
          <a:r>
            <a:rPr lang="lv-LV" sz="1400" b="1" kern="1200" dirty="0">
              <a:latin typeface="Arial" panose="020B0604020202020204" pitchFamily="34" charset="0"/>
              <a:cs typeface="Arial" panose="020B0604020202020204" pitchFamily="34" charset="0"/>
            </a:rPr>
            <a:t> – visa informācija vienuviet</a:t>
          </a:r>
        </a:p>
      </dsp:txBody>
      <dsp:txXfrm>
        <a:off x="7785820" y="143452"/>
        <a:ext cx="1466003" cy="1077573"/>
      </dsp:txXfrm>
    </dsp:sp>
    <dsp:sp modelId="{E9935A6E-CE12-40D8-B1A2-E793EE7A7E18}">
      <dsp:nvSpPr>
        <dsp:cNvPr id="0" name=""/>
        <dsp:cNvSpPr/>
      </dsp:nvSpPr>
      <dsp:spPr>
        <a:xfrm>
          <a:off x="7905600" y="1254550"/>
          <a:ext cx="153305" cy="738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452"/>
              </a:lnTo>
              <a:lnTo>
                <a:pt x="153305" y="73845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792FBC-373D-4E8A-8A90-D94644D4B3EF}">
      <dsp:nvSpPr>
        <dsp:cNvPr id="0" name=""/>
        <dsp:cNvSpPr/>
      </dsp:nvSpPr>
      <dsp:spPr>
        <a:xfrm>
          <a:off x="8058905" y="1446182"/>
          <a:ext cx="1226442" cy="1093641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3">
              <a:hueOff val="9843981"/>
              <a:satOff val="-14770"/>
              <a:lumOff val="-2402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0" kern="1200" dirty="0">
              <a:latin typeface="Arial" panose="020B0604020202020204" pitchFamily="34" charset="0"/>
              <a:cs typeface="Arial" panose="020B0604020202020204" pitchFamily="34" charset="0"/>
            </a:rPr>
            <a:t>LZIKIS pilnveide lietotājam draudzīgākai izmantošanai</a:t>
          </a:r>
        </a:p>
      </dsp:txBody>
      <dsp:txXfrm>
        <a:off x="8090937" y="1478214"/>
        <a:ext cx="1162378" cy="1029577"/>
      </dsp:txXfrm>
    </dsp:sp>
    <dsp:sp modelId="{5B52F346-9A8B-470D-8AC8-2A83B510B18B}">
      <dsp:nvSpPr>
        <dsp:cNvPr id="0" name=""/>
        <dsp:cNvSpPr/>
      </dsp:nvSpPr>
      <dsp:spPr>
        <a:xfrm>
          <a:off x="7905600" y="1254550"/>
          <a:ext cx="153305" cy="1860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0168"/>
              </a:lnTo>
              <a:lnTo>
                <a:pt x="153305" y="186016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68D54-357C-4CB7-8942-788989FD6751}">
      <dsp:nvSpPr>
        <dsp:cNvPr id="0" name=""/>
        <dsp:cNvSpPr/>
      </dsp:nvSpPr>
      <dsp:spPr>
        <a:xfrm>
          <a:off x="8058905" y="2731455"/>
          <a:ext cx="1226442" cy="766526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0" kern="1200" dirty="0">
              <a:latin typeface="Arial" panose="020B0604020202020204" pitchFamily="34" charset="0"/>
              <a:cs typeface="Arial" panose="020B0604020202020204" pitchFamily="34" charset="0"/>
            </a:rPr>
            <a:t>Mobilās aplikācijas datu ievadei</a:t>
          </a:r>
        </a:p>
      </dsp:txBody>
      <dsp:txXfrm>
        <a:off x="8081356" y="2753906"/>
        <a:ext cx="1181540" cy="721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F7A19C-0678-4444-92A1-6E68724634B7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4D72232-632A-4277-8B0F-D584E3466AB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516504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DD4C3-823B-45AC-B8FD-DC15F4BFC635}" type="datetimeFigureOut">
              <a:rPr lang="lv-LV" smtClean="0"/>
              <a:t>06.11.2025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E645E-FBD8-4101-A5D0-17885B7831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85273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BC8185-26F1-45B2-B8DA-993A5924C298}" type="slidenum">
              <a:rPr kumimoji="0" lang="lv-LV" alt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lv-LV" alt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093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/>
              <a:t>Rediģēt šablona apakšvirsraksta stilu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B6BF-BF96-4B5D-98F4-DA384A3A974E}" type="datetime1">
              <a:rPr lang="lv-LV" smtClean="0"/>
              <a:t>06.11.2025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74896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59E4-DD22-444A-9C41-C6B427C46C36}" type="datetime1">
              <a:rPr lang="lv-LV" smtClean="0"/>
              <a:t>06.11.2025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1644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05DB-3C47-4305-9575-B5F34EA969DD}" type="datetime1">
              <a:rPr lang="lv-LV" smtClean="0"/>
              <a:t>06.11.2025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19203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4874-8BB0-494A-9A8D-F7C8CD5281A5}" type="datetime1">
              <a:rPr lang="lv-LV" smtClean="0"/>
              <a:t>06.11.2025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1447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6C02F-338C-4867-969F-EF9030B61DB6}" type="datetime1">
              <a:rPr lang="lv-LV" smtClean="0"/>
              <a:t>06.11.2025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65735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D1D4-E907-4D02-9D90-2918368EF522}" type="datetime1">
              <a:rPr lang="lv-LV" smtClean="0"/>
              <a:t>06.11.2025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2989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5C90-A800-42C4-93A1-3D28032B9E09}" type="datetime1">
              <a:rPr lang="lv-LV" smtClean="0"/>
              <a:t>06.11.2025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6403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81E5-6C7E-4173-BE54-FDD36D248854}" type="datetime1">
              <a:rPr lang="lv-LV" smtClean="0"/>
              <a:t>06.11.2025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200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249B5-3BDD-4AB0-8392-E56CDDF9F27E}" type="datetime1">
              <a:rPr lang="lv-LV" smtClean="0"/>
              <a:t>06.11.2025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41025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CC05E-B234-4989-9670-17110532B57B}" type="datetime1">
              <a:rPr lang="lv-LV" smtClean="0"/>
              <a:t>06.11.2025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27453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F124-5793-48B1-B9AF-0235D360876F}" type="datetime1">
              <a:rPr lang="lv-LV" smtClean="0"/>
              <a:t>06.11.2025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12890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/>
              <a:t>Rediģēt šablona apakšvirsraksta stilu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61BB5-B987-4665-BD2D-2CCC0D21162F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52482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D16B7-18D3-466B-95BE-8456D654BE64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94066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55325-E2F7-4BB4-9050-5BC2C8B49C18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285989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80525-899B-4FFB-8596-55F3FED648C8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813328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8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D2B59-45C3-4760-8B27-40A7120C9420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862273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683D4-3EE5-473B-AE7B-DAD44D51BE4C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003918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DBAF1-F3AD-4500-886F-83A25E70ED75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447283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3D00D-1B60-4FF5-8184-953F172C6171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46831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v-LV" noProof="0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B977-941F-47E2-996A-F8E56793512A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4121319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8EA03-1A54-4737-AECE-F216A716662A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7136096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F64C4-E682-4A9D-9F00-41DBBD77F518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1438920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167" y="0"/>
            <a:ext cx="5037667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2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414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EA40D-1DBF-4E53-A041-1899C459A496}" type="datetime1">
              <a:rPr lang="lv-LV" smtClean="0"/>
              <a:t>06.11.2025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7BA8F-F76E-47DF-BEAD-6EB16D4C4D1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40082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Virsraksta vietturis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v-LV" altLang="lv-LV"/>
              <a:t>Rediģēt šablona virsraksta stilu</a:t>
            </a:r>
          </a:p>
        </p:txBody>
      </p:sp>
      <p:sp>
        <p:nvSpPr>
          <p:cNvPr id="1027" name="Teksta vietturis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 altLang="lv-LV"/>
              <a:t>Rediģēt šablona teksta stilus</a:t>
            </a:r>
          </a:p>
          <a:p>
            <a:pPr lvl="1"/>
            <a:r>
              <a:rPr lang="lv-LV" altLang="lv-LV"/>
              <a:t>Otrais līmenis</a:t>
            </a:r>
          </a:p>
          <a:p>
            <a:pPr lvl="2"/>
            <a:r>
              <a:rPr lang="lv-LV" altLang="lv-LV"/>
              <a:t>Trešais līmenis</a:t>
            </a:r>
          </a:p>
          <a:p>
            <a:pPr lvl="3"/>
            <a:r>
              <a:rPr lang="lv-LV" altLang="lv-LV"/>
              <a:t>Ceturtais līmenis</a:t>
            </a:r>
          </a:p>
          <a:p>
            <a:pPr lvl="4"/>
            <a:r>
              <a:rPr lang="lv-LV" alt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3A1DFBE-A284-475D-8912-59A1B8725E13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98187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18.png"/><Relationship Id="rId4" Type="http://schemas.openxmlformats.org/officeDocument/2006/relationships/diagramData" Target="../diagrams/data2.xml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4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5.png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2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1033"/>
            <a:ext cx="12192000" cy="326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aisnstūris 3"/>
          <p:cNvSpPr/>
          <p:nvPr/>
        </p:nvSpPr>
        <p:spPr>
          <a:xfrm>
            <a:off x="905264" y="2708920"/>
            <a:ext cx="62996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Latvijas zivsaimniecība – </a:t>
            </a:r>
          </a:p>
          <a:p>
            <a:pPr algn="ctr"/>
            <a:r>
              <a:rPr lang="lv-LV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kādi esam un ko varam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7069EB-D4D1-9405-26DB-B3BB6E06689C}"/>
              </a:ext>
            </a:extLst>
          </p:cNvPr>
          <p:cNvSpPr txBox="1"/>
          <p:nvPr/>
        </p:nvSpPr>
        <p:spPr>
          <a:xfrm>
            <a:off x="4517590" y="5517232"/>
            <a:ext cx="33570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1400" dirty="0">
                <a:latin typeface="Arial" panose="020B0604020202020204" pitchFamily="34" charset="0"/>
                <a:cs typeface="Arial" panose="020B0604020202020204" pitchFamily="34" charset="0"/>
              </a:rPr>
              <a:t>Normunds Riekstiņš,</a:t>
            </a:r>
          </a:p>
          <a:p>
            <a:pPr algn="r"/>
            <a:r>
              <a:rPr lang="lv-LV" sz="1400" dirty="0">
                <a:latin typeface="Arial" panose="020B0604020202020204" pitchFamily="34" charset="0"/>
                <a:cs typeface="Arial" panose="020B0604020202020204" pitchFamily="34" charset="0"/>
              </a:rPr>
              <a:t>Zemkopības ministrijas </a:t>
            </a:r>
          </a:p>
          <a:p>
            <a:pPr algn="r"/>
            <a:r>
              <a:rPr lang="lv-LV" sz="1400" dirty="0">
                <a:latin typeface="Arial" panose="020B0604020202020204" pitchFamily="34" charset="0"/>
                <a:cs typeface="Arial" panose="020B0604020202020204" pitchFamily="34" charset="0"/>
              </a:rPr>
              <a:t>Zivsaimniecības departamenta direktors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F64F92-E689-5726-3B26-1D2E19218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419" y="-35974"/>
            <a:ext cx="4021582" cy="1413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E78318-F93C-412E-70CA-B6D22AC738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>
            <a:off x="8544272" y="1505"/>
            <a:ext cx="3647728" cy="6529528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27066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22D82-1E70-C911-2841-AA593C5A3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2</a:t>
            </a:fld>
            <a:endParaRPr lang="lv-LV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E82D813-ED55-F5E4-43CB-580CEEB3AD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1766850"/>
              </p:ext>
            </p:extLst>
          </p:nvPr>
        </p:nvGraphicFramePr>
        <p:xfrm>
          <a:off x="119336" y="1844823"/>
          <a:ext cx="7488832" cy="4744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A0A53054-588B-B17F-6E3A-8A83F6C8A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380941"/>
            <a:ext cx="6336704" cy="703706"/>
          </a:xfrm>
        </p:spPr>
        <p:txBody>
          <a:bodyPr>
            <a:normAutofit fontScale="90000"/>
          </a:bodyPr>
          <a:lstStyle/>
          <a:p>
            <a:pPr algn="ctr"/>
            <a:r>
              <a:rPr lang="lv-LV" altLang="lv-LV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Būtiskākie izaicinājumi zivsaimniecības attīstībai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9F5D0A3-B685-B038-C848-638BBC93F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9DD72F-6C4E-94ED-466F-FFFE03DE22A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08168" y="1290721"/>
            <a:ext cx="4464483" cy="547218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1FA816-CEDD-9BCA-B83C-2E8676D61F35}"/>
              </a:ext>
            </a:extLst>
          </p:cNvPr>
          <p:cNvSpPr/>
          <p:nvPr/>
        </p:nvSpPr>
        <p:spPr>
          <a:xfrm>
            <a:off x="2207568" y="3460354"/>
            <a:ext cx="3024336" cy="13136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Zivsaimniecība – drošas un veselīgas pārtikas nodrošinājuma pamats ar vienu no mazākajām ekoloģiskajām pēdām</a:t>
            </a:r>
          </a:p>
        </p:txBody>
      </p:sp>
    </p:spTree>
    <p:extLst>
      <p:ext uri="{BB962C8B-B14F-4D97-AF65-F5344CB8AC3E}">
        <p14:creationId xmlns:p14="http://schemas.microsoft.com/office/powerpoint/2010/main" val="4267086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309958-9582-DAC9-B26E-E7A02C015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4356D-069D-15FA-3748-085199A2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3</a:t>
            </a:fld>
            <a:endParaRPr lang="lv-LV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A30841C-528A-0E9E-F01F-3CFA787AE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707" y="136524"/>
            <a:ext cx="9889287" cy="703706"/>
          </a:xfrm>
        </p:spPr>
        <p:txBody>
          <a:bodyPr>
            <a:normAutofit/>
          </a:bodyPr>
          <a:lstStyle/>
          <a:p>
            <a:r>
              <a:rPr lang="lv-LV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Atbalsta zivsaimniecībai devums nozarei</a:t>
            </a:r>
            <a:endParaRPr lang="lv-LV" altLang="lv-LV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1D86AD6-F54C-DEE8-5A69-40F6B4DE5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406C80-B495-165E-5B44-656B64284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1776989"/>
            <a:ext cx="6105338" cy="20162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DC5ABE6-23E7-4AE5-7F56-F2FF1449C5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1000"/>
          </a:blip>
          <a:stretch>
            <a:fillRect/>
          </a:stretch>
        </p:blipFill>
        <p:spPr>
          <a:xfrm>
            <a:off x="767408" y="4050067"/>
            <a:ext cx="5352513" cy="276448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B5A1364-60AD-D8DD-C32F-A5222A577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692" y="1414014"/>
            <a:ext cx="3208639" cy="506114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B4BC313-FD4E-6FA7-818E-FBFDF70CBCDE}"/>
              </a:ext>
            </a:extLst>
          </p:cNvPr>
          <p:cNvSpPr/>
          <p:nvPr/>
        </p:nvSpPr>
        <p:spPr>
          <a:xfrm>
            <a:off x="45734" y="1262943"/>
            <a:ext cx="7012162" cy="501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Programmas zivsaimniecības attīstībai (PZA) 2021-2027 iespējas</a:t>
            </a:r>
          </a:p>
        </p:txBody>
      </p:sp>
    </p:spTree>
    <p:extLst>
      <p:ext uri="{BB962C8B-B14F-4D97-AF65-F5344CB8AC3E}">
        <p14:creationId xmlns:p14="http://schemas.microsoft.com/office/powerpoint/2010/main" val="4079836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222731-291E-BDF8-DE5B-4AE17AC44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D692A-25DE-938D-8B4A-5B2950C6B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lv-LV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4E6E283-4423-C271-5787-05C4483EF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488" y="218464"/>
            <a:ext cx="6336704" cy="703706"/>
          </a:xfrm>
        </p:spPr>
        <p:txBody>
          <a:bodyPr>
            <a:normAutofit/>
          </a:bodyPr>
          <a:lstStyle/>
          <a:p>
            <a:r>
              <a:rPr lang="lv-LV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Zvejniecības ilgtspēja</a:t>
            </a:r>
            <a:endParaRPr lang="lv-LV" altLang="lv-LV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C2987C5-F256-F803-523A-19D1A889F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D0940C-B548-F8C0-A414-CEF3285BA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91" y="1569088"/>
            <a:ext cx="3435959" cy="1859912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1E4C17C-B2FE-081C-F2AF-E37CBB77D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0098261"/>
              </p:ext>
            </p:extLst>
          </p:nvPr>
        </p:nvGraphicFramePr>
        <p:xfrm>
          <a:off x="191344" y="4164501"/>
          <a:ext cx="8208912" cy="2556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AB19233-14B8-67E6-DCEC-B73C41A9510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67000"/>
          </a:blip>
          <a:stretch>
            <a:fillRect/>
          </a:stretch>
        </p:blipFill>
        <p:spPr>
          <a:xfrm>
            <a:off x="8544272" y="441595"/>
            <a:ext cx="3591872" cy="635341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D55971-CF2F-E4B3-CD47-0B4E526560D6}"/>
              </a:ext>
            </a:extLst>
          </p:cNvPr>
          <p:cNvSpPr/>
          <p:nvPr/>
        </p:nvSpPr>
        <p:spPr>
          <a:xfrm>
            <a:off x="261191" y="1198712"/>
            <a:ext cx="3384376" cy="501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Nozveja Baltijas jūrā, tūkst.t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9830F2-7E60-6E98-8BB0-A484944B139E}"/>
              </a:ext>
            </a:extLst>
          </p:cNvPr>
          <p:cNvSpPr/>
          <p:nvPr/>
        </p:nvSpPr>
        <p:spPr>
          <a:xfrm>
            <a:off x="4179170" y="1198711"/>
            <a:ext cx="3384376" cy="501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Nozveja piekrastes zvejā, 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27CB4F-4D27-792C-F711-60D8EB7622B3}"/>
              </a:ext>
            </a:extLst>
          </p:cNvPr>
          <p:cNvSpPr/>
          <p:nvPr/>
        </p:nvSpPr>
        <p:spPr>
          <a:xfrm>
            <a:off x="673089" y="3668632"/>
            <a:ext cx="7012162" cy="501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Pieejamie atbalsta pasākumi  zvejniecībai PZA 2021-2027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4B3D596-830A-08CE-843A-22874A47420B}"/>
              </a:ext>
            </a:extLst>
          </p:cNvPr>
          <p:cNvSpPr txBox="1">
            <a:spLocks/>
          </p:cNvSpPr>
          <p:nvPr/>
        </p:nvSpPr>
        <p:spPr>
          <a:xfrm>
            <a:off x="2923489" y="3362286"/>
            <a:ext cx="802114" cy="18653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defPPr>
              <a:defRPr lang="lv-LV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lv-LV" sz="10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Datu avots: CSP</a:t>
            </a:r>
            <a:endParaRPr lang="lv-LV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59EB3EF-3712-B1D8-3CAD-DC79E5391F4D}"/>
              </a:ext>
            </a:extLst>
          </p:cNvPr>
          <p:cNvSpPr txBox="1">
            <a:spLocks/>
          </p:cNvSpPr>
          <p:nvPr/>
        </p:nvSpPr>
        <p:spPr>
          <a:xfrm>
            <a:off x="6911591" y="3327433"/>
            <a:ext cx="802114" cy="18653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defPPr>
              <a:defRPr lang="lv-LV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lv-LV" sz="10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Datu avots: CSP</a:t>
            </a:r>
            <a:endParaRPr lang="lv-LV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639C2F-CC5F-EDEF-568A-7ED4845889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3702" y="1580496"/>
            <a:ext cx="3346074" cy="178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956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41EF7-CAA5-A654-8C6C-DD92B6EF6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DE3D6AE-1927-4AC4-B53C-E8C0CD973D5C}"/>
              </a:ext>
            </a:extLst>
          </p:cNvPr>
          <p:cNvSpPr/>
          <p:nvPr/>
        </p:nvSpPr>
        <p:spPr>
          <a:xfrm>
            <a:off x="7712752" y="1126025"/>
            <a:ext cx="4287904" cy="55954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1C34E-262F-8CA8-A2AE-6DA208F5F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5</a:t>
            </a:fld>
            <a:endParaRPr lang="lv-LV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5FB7758-143D-F1B8-8F3E-D717E62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245446"/>
            <a:ext cx="7920880" cy="703706"/>
          </a:xfrm>
        </p:spPr>
        <p:txBody>
          <a:bodyPr>
            <a:normAutofit fontScale="90000"/>
          </a:bodyPr>
          <a:lstStyle/>
          <a:p>
            <a:r>
              <a:rPr lang="lv-LV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Atbalsts investīcijām un inovācijām zvejniecībā </a:t>
            </a:r>
            <a:r>
              <a:rPr lang="lv-LV" sz="28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izturētspējas</a:t>
            </a:r>
            <a:r>
              <a:rPr lang="lv-LV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stiprināšanai </a:t>
            </a:r>
            <a:endParaRPr lang="lv-LV" altLang="lv-LV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61E1EDA-BC6A-5F95-7123-F691F1B36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081BC9-9308-88F8-4705-FB8680A19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32" y="1590950"/>
            <a:ext cx="6365491" cy="474143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194A6DF-797C-01E0-DC6B-AF2F9F2AB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6035" y="4150330"/>
            <a:ext cx="4172613" cy="2376264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lv-LV" sz="1900" b="1" dirty="0">
                <a:latin typeface="Arial" panose="020B0604020202020204" pitchFamily="34" charset="0"/>
                <a:cs typeface="Arial" panose="020B0604020202020204" pitchFamily="34" charset="0"/>
              </a:rPr>
              <a:t>Izstrādē inovācija - inovatīvs zvejas rīks - stāvvads izmantošanai piekrastes zvejā</a:t>
            </a:r>
            <a:endParaRPr lang="lv-LV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lv-LV" sz="1700" dirty="0">
                <a:latin typeface="Arial" panose="020B0604020202020204" pitchFamily="34" charset="0"/>
                <a:cs typeface="Arial" panose="020B0604020202020204" pitchFamily="34" charset="0"/>
              </a:rPr>
              <a:t>Tiek radīts inovatīvs, selektīvs reņģu zvejas rīks – stāvvads. Jauni tehniskie parametri, kas nodrošina selektīvāku zveju un ietekmes uz vidi mazināšanu, izmantoti ilgtspējīgāki izejmateriāli.</a:t>
            </a:r>
            <a:endParaRPr lang="lv-LV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F69E12-226D-DDA8-6B5B-D18EDC73E4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771" y="1369908"/>
            <a:ext cx="1381219" cy="18416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1DFBC9-77E2-9E21-8D7A-2F7F7646AE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382627"/>
            <a:ext cx="2097095" cy="157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65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614BF5-8FF4-CC89-32C5-B8138F669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F14B2-5C82-9DBF-297E-9B4F14CE8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6</a:t>
            </a:fld>
            <a:endParaRPr lang="lv-LV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C360CB4-3E78-9A19-9D29-D1ED3ECA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33" y="692696"/>
            <a:ext cx="6840759" cy="703706"/>
          </a:xfrm>
        </p:spPr>
        <p:txBody>
          <a:bodyPr>
            <a:normAutofit/>
          </a:bodyPr>
          <a:lstStyle/>
          <a:p>
            <a:r>
              <a:rPr lang="lv-LV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Investīcijas piekrastes zvejā</a:t>
            </a:r>
            <a:endParaRPr lang="lv-LV" altLang="lv-LV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7DCC625-85C4-3D12-6640-87F541E05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165579-DD11-00FA-45F7-0ADA033E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>
            <a:off x="8304660" y="1303329"/>
            <a:ext cx="3842486" cy="541814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DE674D-5BEC-7236-CDEF-AA923A291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10" y="1710130"/>
            <a:ext cx="8071804" cy="501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5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F4224C-DAAC-B6E1-0C34-422129551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1969D-5099-2262-E487-328DF137B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lv-LV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E4551C8-C7E0-BCFE-4AC6-9268A64B9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1824" y="281407"/>
            <a:ext cx="6336704" cy="703706"/>
          </a:xfrm>
        </p:spPr>
        <p:txBody>
          <a:bodyPr>
            <a:normAutofit/>
          </a:bodyPr>
          <a:lstStyle/>
          <a:p>
            <a:r>
              <a:rPr lang="lv-LV" altLang="lv-LV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Iespējas akvakultūras attīstībai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286EBC5-7D22-F14B-297C-CA6C13174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829EBB-EBD7-A6F5-08D5-3D5D5C41C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75" y="1351647"/>
            <a:ext cx="4625551" cy="26018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3442D1-F9D7-3F99-FC56-A61C80457F81}"/>
              </a:ext>
            </a:extLst>
          </p:cNvPr>
          <p:cNvSpPr txBox="1"/>
          <p:nvPr/>
        </p:nvSpPr>
        <p:spPr>
          <a:xfrm>
            <a:off x="536776" y="1021628"/>
            <a:ext cx="54152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Realizētā akvakultūras produkcija, tonnas, tūkst. EUR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6CE86C-B010-00D6-1880-6BD105375D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8000"/>
          </a:blip>
          <a:stretch>
            <a:fillRect/>
          </a:stretch>
        </p:blipFill>
        <p:spPr>
          <a:xfrm>
            <a:off x="8450862" y="1484784"/>
            <a:ext cx="3595268" cy="5138371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773AABE2-9E92-05CA-343E-FF1CD57422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8142494"/>
              </p:ext>
            </p:extLst>
          </p:nvPr>
        </p:nvGraphicFramePr>
        <p:xfrm>
          <a:off x="500778" y="4365103"/>
          <a:ext cx="7611446" cy="2445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3A8E188B-19B9-C008-35AF-5F1EE4E083CD}"/>
              </a:ext>
            </a:extLst>
          </p:cNvPr>
          <p:cNvSpPr/>
          <p:nvPr/>
        </p:nvSpPr>
        <p:spPr>
          <a:xfrm>
            <a:off x="750775" y="3953519"/>
            <a:ext cx="7012162" cy="501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Pieejamie atbalsta pasākumi  akvakultūrai PZA 2021-2027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CEC234D-4C51-EB91-3646-5A447D79EF57}"/>
              </a:ext>
            </a:extLst>
          </p:cNvPr>
          <p:cNvSpPr txBox="1">
            <a:spLocks/>
          </p:cNvSpPr>
          <p:nvPr/>
        </p:nvSpPr>
        <p:spPr>
          <a:xfrm>
            <a:off x="4760146" y="3785478"/>
            <a:ext cx="866178" cy="2045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70000" lnSpcReduction="20000"/>
          </a:bodyPr>
          <a:lstStyle>
            <a:defPPr>
              <a:defRPr lang="lv-LV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lv-LV" sz="10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Datu avots: CSP</a:t>
            </a:r>
            <a:endParaRPr lang="lv-LV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868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0E1A88-E3BB-4487-12D9-13ACA997F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BBB0D9-9D4F-7DC0-33A1-F81F8BF6F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8</a:t>
            </a:fld>
            <a:endParaRPr lang="lv-LV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921A7C1-5E74-3A09-C5F5-38085B7A5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49069-05A7-F79A-3B81-4F0920316E4E}"/>
              </a:ext>
            </a:extLst>
          </p:cNvPr>
          <p:cNvSpPr txBox="1">
            <a:spLocks/>
          </p:cNvSpPr>
          <p:nvPr/>
        </p:nvSpPr>
        <p:spPr>
          <a:xfrm>
            <a:off x="1631504" y="245446"/>
            <a:ext cx="7920880" cy="703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Atbalsts investīcijām un inovācijām akvakultūrā</a:t>
            </a:r>
            <a:endParaRPr lang="lv-LV" altLang="lv-LV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68418C-9B6B-3F1C-F701-0A8D0C07DBF5}"/>
              </a:ext>
            </a:extLst>
          </p:cNvPr>
          <p:cNvSpPr/>
          <p:nvPr/>
        </p:nvSpPr>
        <p:spPr>
          <a:xfrm>
            <a:off x="141781" y="1412776"/>
            <a:ext cx="4287904" cy="5308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56B0239-B5AF-F50A-E665-2958DEC4A48C}"/>
              </a:ext>
            </a:extLst>
          </p:cNvPr>
          <p:cNvSpPr txBox="1">
            <a:spLocks/>
          </p:cNvSpPr>
          <p:nvPr/>
        </p:nvSpPr>
        <p:spPr>
          <a:xfrm>
            <a:off x="575482" y="4388449"/>
            <a:ext cx="3240360" cy="2232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lv-LV" sz="1600" b="1" dirty="0">
                <a:latin typeface="Arial" panose="020B0604020202020204" pitchFamily="34" charset="0"/>
                <a:cs typeface="Arial" panose="020B0604020202020204" pitchFamily="34" charset="0"/>
              </a:rPr>
              <a:t>Izstrādē inovācija - </a:t>
            </a:r>
            <a:r>
              <a:rPr lang="lv-LV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mikroaļģu</a:t>
            </a:r>
            <a:r>
              <a:rPr lang="lv-LV" sz="1600" b="1" dirty="0">
                <a:latin typeface="Arial" panose="020B0604020202020204" pitchFamily="34" charset="0"/>
                <a:cs typeface="Arial" panose="020B0604020202020204" pitchFamily="34" charset="0"/>
              </a:rPr>
              <a:t> lipīdu </a:t>
            </a:r>
            <a:r>
              <a:rPr lang="lv-LV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jēlekstrakta</a:t>
            </a:r>
            <a:r>
              <a:rPr lang="lv-LV" sz="1600" b="1" dirty="0">
                <a:latin typeface="Arial" panose="020B0604020202020204" pitchFamily="34" charset="0"/>
                <a:cs typeface="Arial" panose="020B0604020202020204" pitchFamily="34" charset="0"/>
              </a:rPr>
              <a:t> ieguve un bagātināšana</a:t>
            </a:r>
            <a:endParaRPr lang="lv-LV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lv-LV" sz="1600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lv-LV" sz="1600" dirty="0" err="1">
                <a:latin typeface="Arial" panose="020B0604020202020204" pitchFamily="34" charset="0"/>
                <a:cs typeface="Arial" panose="020B0604020202020204" pitchFamily="34" charset="0"/>
              </a:rPr>
              <a:t>fotobioreaktora</a:t>
            </a:r>
            <a:r>
              <a:rPr lang="lv-LV" sz="1600" dirty="0">
                <a:latin typeface="Arial" panose="020B0604020202020204" pitchFamily="34" charset="0"/>
                <a:cs typeface="Arial" panose="020B0604020202020204" pitchFamily="34" charset="0"/>
              </a:rPr>
              <a:t> sistēmā pavairotām </a:t>
            </a:r>
            <a:r>
              <a:rPr lang="lv-LV" sz="1600" dirty="0" err="1">
                <a:latin typeface="Arial" panose="020B0604020202020204" pitchFamily="34" charset="0"/>
                <a:cs typeface="Arial" panose="020B0604020202020204" pitchFamily="34" charset="0"/>
              </a:rPr>
              <a:t>mikroaļģēm</a:t>
            </a:r>
            <a:r>
              <a:rPr lang="lv-LV" sz="1600" dirty="0">
                <a:latin typeface="Arial" panose="020B0604020202020204" pitchFamily="34" charset="0"/>
                <a:cs typeface="Arial" panose="020B0604020202020204" pitchFamily="34" charset="0"/>
              </a:rPr>
              <a:t> iegūta lipīdu </a:t>
            </a:r>
            <a:r>
              <a:rPr lang="lv-LV" sz="1600" dirty="0" err="1">
                <a:latin typeface="Arial" panose="020B0604020202020204" pitchFamily="34" charset="0"/>
                <a:cs typeface="Arial" panose="020B0604020202020204" pitchFamily="34" charset="0"/>
              </a:rPr>
              <a:t>jēlekstrakata</a:t>
            </a:r>
            <a:r>
              <a:rPr lang="lv-LV" sz="1600" dirty="0">
                <a:latin typeface="Arial" panose="020B0604020202020204" pitchFamily="34" charset="0"/>
                <a:cs typeface="Arial" panose="020B0604020202020204" pitchFamily="34" charset="0"/>
              </a:rPr>
              <a:t> bagātināšanas un frakcionēšanas metodoloģijas izstrāde, novērtējot tā izmantošanas potenciālu.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7D9484B-B5C0-796A-E51F-CEBAD9F564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>
            <a:off x="1148844" y="1627090"/>
            <a:ext cx="2016224" cy="22977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1F13B96-13B1-6291-2396-0FE7D515D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872" y="1948561"/>
            <a:ext cx="6889077" cy="440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03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F5142-ADF8-CE8B-3665-F1D8B9C58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A9077-5057-8DE7-2366-A329319EE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lv-LV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BC590A-7CFD-2B27-08FA-D5B8E4DDA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144962"/>
            <a:ext cx="6840759" cy="703706"/>
          </a:xfrm>
        </p:spPr>
        <p:txBody>
          <a:bodyPr>
            <a:normAutofit/>
          </a:bodyPr>
          <a:lstStyle/>
          <a:p>
            <a:r>
              <a:rPr lang="lv-LV" altLang="lv-LV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Zivsaimniecības produktu ražošana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E7D4027-8240-44B2-41F8-5255DD76E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A5FBA6-0EB6-0AB1-A976-0ED3679CE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9419" y="1260918"/>
            <a:ext cx="4937575" cy="2450401"/>
          </a:xfrm>
          <a:prstGeom prst="rect">
            <a:avLst/>
          </a:prstGeom>
        </p:spPr>
      </p:pic>
      <p:sp>
        <p:nvSpPr>
          <p:cNvPr id="9" name="Taisnstūris 7">
            <a:extLst>
              <a:ext uri="{FF2B5EF4-FFF2-40B4-BE49-F238E27FC236}">
                <a16:creationId xmlns:a16="http://schemas.microsoft.com/office/drawing/2014/main" id="{DFED5212-98A8-C772-64D5-C8824AC85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590" y="892346"/>
            <a:ext cx="57832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lv-LV" sz="16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Zivju produkcijas ražošana, tūkst.t, milj. EUR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C48706A6-8E45-0346-C6FC-2DB403FCCA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4760046"/>
              </p:ext>
            </p:extLst>
          </p:nvPr>
        </p:nvGraphicFramePr>
        <p:xfrm>
          <a:off x="4367808" y="4276191"/>
          <a:ext cx="7611446" cy="2445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106B9185-ED18-DA05-FF93-1C0867FFCF7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0000"/>
          </a:blip>
          <a:stretch>
            <a:fillRect/>
          </a:stretch>
        </p:blipFill>
        <p:spPr>
          <a:xfrm>
            <a:off x="310704" y="1459237"/>
            <a:ext cx="3744416" cy="513243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DDD6E76-CBF3-BE94-D864-218C6DBF0D45}"/>
              </a:ext>
            </a:extLst>
          </p:cNvPr>
          <p:cNvSpPr/>
          <p:nvPr/>
        </p:nvSpPr>
        <p:spPr>
          <a:xfrm>
            <a:off x="4727848" y="3774718"/>
            <a:ext cx="7012162" cy="501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Pieejamie atbalsta pasākumi  zivsaimniecības produktu apstrādei PZA 2021-2027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C5590FE-199D-E52A-07CB-EDA312BC16FB}"/>
              </a:ext>
            </a:extLst>
          </p:cNvPr>
          <p:cNvSpPr txBox="1">
            <a:spLocks/>
          </p:cNvSpPr>
          <p:nvPr/>
        </p:nvSpPr>
        <p:spPr>
          <a:xfrm>
            <a:off x="9430229" y="3506427"/>
            <a:ext cx="914243" cy="20489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70000" lnSpcReduction="20000"/>
          </a:bodyPr>
          <a:lstStyle>
            <a:defPPr>
              <a:defRPr lang="lv-LV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lv-LV" sz="10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Datu avots: CSP</a:t>
            </a:r>
            <a:endParaRPr lang="lv-LV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920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2A5133-859A-6805-B1E2-E4B9290E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A8874-4A52-2A99-E06A-BCA7F1676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lv-LV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EFE61D8-5202-77AD-1073-2CC3562E7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C51D6AD-3685-985B-96A6-007474C6EA06}"/>
              </a:ext>
            </a:extLst>
          </p:cNvPr>
          <p:cNvSpPr txBox="1">
            <a:spLocks/>
          </p:cNvSpPr>
          <p:nvPr/>
        </p:nvSpPr>
        <p:spPr>
          <a:xfrm>
            <a:off x="1127448" y="619056"/>
            <a:ext cx="7920880" cy="703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Atbalsts investīcijām un inovācijām zivsaimniecības produktu apstrādē</a:t>
            </a:r>
            <a:endParaRPr lang="lv-LV" altLang="lv-LV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401B8B-4953-BAE4-9989-057772C1AA05}"/>
              </a:ext>
            </a:extLst>
          </p:cNvPr>
          <p:cNvSpPr/>
          <p:nvPr/>
        </p:nvSpPr>
        <p:spPr>
          <a:xfrm>
            <a:off x="7408432" y="1223614"/>
            <a:ext cx="4287904" cy="5308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DB97CB-2A14-612D-0CF3-D3DEA038A0F8}"/>
              </a:ext>
            </a:extLst>
          </p:cNvPr>
          <p:cNvSpPr txBox="1">
            <a:spLocks/>
          </p:cNvSpPr>
          <p:nvPr/>
        </p:nvSpPr>
        <p:spPr>
          <a:xfrm>
            <a:off x="7644172" y="3772733"/>
            <a:ext cx="3816424" cy="2583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lv-LV" sz="1800" b="1" dirty="0">
                <a:latin typeface="Arial" panose="020B0604020202020204" pitchFamily="34" charset="0"/>
                <a:cs typeface="Arial" panose="020B0604020202020204" pitchFamily="34" charset="0"/>
              </a:rPr>
              <a:t>Izstrādē inovācija - uzlabota pārtikas iepakojuma uz cietes/proteīnu bāzes izstrāde</a:t>
            </a:r>
          </a:p>
          <a:p>
            <a:pPr marL="0" indent="0" algn="just">
              <a:buNone/>
            </a:pPr>
            <a:r>
              <a:rPr lang="lv-LV" sz="1600" dirty="0">
                <a:latin typeface="Arial" panose="020B0604020202020204" pitchFamily="34" charset="0"/>
                <a:cs typeface="Arial" panose="020B0604020202020204" pitchFamily="34" charset="0"/>
              </a:rPr>
              <a:t>Tiek veidots inovatīvs kompozīts no zivju biomasas un koku mizas cietes pārtikas plēvju modifikācijai. Iegūtais materiāls, kā piedeva, ievērojami uzlabos cietes plēvju mehāniskās un barjeras īpašības, kā arī piešķirs tām </a:t>
            </a:r>
            <a:r>
              <a:rPr lang="lv-LV" sz="1600" dirty="0" err="1">
                <a:latin typeface="Arial" panose="020B0604020202020204" pitchFamily="34" charset="0"/>
                <a:cs typeface="Arial" panose="020B0604020202020204" pitchFamily="34" charset="0"/>
              </a:rPr>
              <a:t>antioksidatīvu</a:t>
            </a:r>
            <a:r>
              <a:rPr lang="lv-LV" sz="1600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lv-LV" sz="1600" dirty="0" err="1">
                <a:latin typeface="Arial" panose="020B0604020202020204" pitchFamily="34" charset="0"/>
                <a:cs typeface="Arial" panose="020B0604020202020204" pitchFamily="34" charset="0"/>
              </a:rPr>
              <a:t>antimikrobiālu</a:t>
            </a:r>
            <a:r>
              <a:rPr lang="lv-LV" sz="1600" dirty="0">
                <a:latin typeface="Arial" panose="020B0604020202020204" pitchFamily="34" charset="0"/>
                <a:cs typeface="Arial" panose="020B0604020202020204" pitchFamily="34" charset="0"/>
              </a:rPr>
              <a:t> aktivitāti.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BD44EA-2CF6-E753-C2DE-09F56F002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976" y="1511924"/>
            <a:ext cx="3044815" cy="19863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2AFF53-61DB-CE58-BAB0-45FF9DA36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45" y="2369173"/>
            <a:ext cx="6484682" cy="373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23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2933DD-39E8-D4D6-5355-D0B87FF89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011D4-0987-7F41-B8F6-A9E5947C9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lv-LV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6B31FB6-ADCB-EDA3-4D1D-4DA23E654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AB3A63-92DC-8820-F2BC-ED5AF3C1196B}"/>
              </a:ext>
            </a:extLst>
          </p:cNvPr>
          <p:cNvSpPr txBox="1"/>
          <p:nvPr/>
        </p:nvSpPr>
        <p:spPr>
          <a:xfrm>
            <a:off x="2135560" y="418475"/>
            <a:ext cx="609600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altLang="lv-LV" sz="23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Sabiedrības virzīta vietēja attīstība </a:t>
            </a:r>
            <a:endParaRPr lang="lv-LV" sz="23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A0B8B7-4AC2-4E58-510F-4CC8DB2282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8328248" y="3911484"/>
            <a:ext cx="2650886" cy="141056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166787-66CB-4B8F-98EB-6DC4D8A7A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3" y="1823423"/>
            <a:ext cx="7632854" cy="41761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F0E902-DC42-2537-3E77-56EBDAC6D8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3000"/>
          </a:blip>
          <a:stretch>
            <a:fillRect/>
          </a:stretch>
        </p:blipFill>
        <p:spPr>
          <a:xfrm>
            <a:off x="9222867" y="2401274"/>
            <a:ext cx="2780130" cy="143570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8252C4-1738-B6D0-BC0A-0366A58D15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4000"/>
          </a:blip>
          <a:stretch>
            <a:fillRect/>
          </a:stretch>
        </p:blipFill>
        <p:spPr>
          <a:xfrm>
            <a:off x="8737600" y="841694"/>
            <a:ext cx="2241534" cy="146654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A3388C-776C-D5F7-2AF6-035254A433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4570" y="5396555"/>
            <a:ext cx="2902727" cy="141056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78287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438DF3-B927-902C-03E3-8576AB3A9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E969D24-D15C-0793-1D8F-1A124FF4D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188" y="1518323"/>
            <a:ext cx="3718882" cy="171922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33F38-7845-0EBF-DFDA-B905EA878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lv-LV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6390E91-75C5-6BFE-63DD-5F9AC7C13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1DDEC4-482C-E5E6-9CCF-669CDF9F8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22" y="3750383"/>
            <a:ext cx="4647882" cy="229304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FA3EB1C-BD62-67DC-46E6-D87F6D959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2" y="3222453"/>
            <a:ext cx="5005040" cy="505780"/>
          </a:xfr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v-LV" sz="1800" b="1" dirty="0">
                <a:latin typeface="Arial" panose="020B0604020202020204" pitchFamily="34" charset="0"/>
                <a:cs typeface="Arial" panose="020B0604020202020204" pitchFamily="34" charset="0"/>
              </a:rPr>
              <a:t>Zivju produkcijas un zivju konservu</a:t>
            </a:r>
            <a:br>
              <a:rPr lang="lv-LV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lv-LV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ārējās tirdzniecības bilance</a:t>
            </a:r>
            <a:r>
              <a:rPr lang="lv-LV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BBA1FC1-E55C-FE29-097F-7850DD42261C}"/>
              </a:ext>
            </a:extLst>
          </p:cNvPr>
          <p:cNvSpPr txBox="1">
            <a:spLocks/>
          </p:cNvSpPr>
          <p:nvPr/>
        </p:nvSpPr>
        <p:spPr>
          <a:xfrm>
            <a:off x="173243" y="6043425"/>
            <a:ext cx="5005040" cy="7521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lv-LV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lv-LV" altLang="lv-LV" sz="14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2024.gadā zivsaimniecības produktu īpatsvars Latvijas kopējā eksporta apjomā veidoja 1,88 %. Zivju produkcija no Latvijas 2024.gadā tika eksportēta uz 76 valstīm</a:t>
            </a:r>
          </a:p>
          <a:p>
            <a:pPr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lv-LV" sz="11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Datu avots: CSP</a:t>
            </a:r>
            <a:endParaRPr lang="lv-LV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5AAAC31-F299-35C7-9464-6DD0CD940563}"/>
              </a:ext>
            </a:extLst>
          </p:cNvPr>
          <p:cNvSpPr txBox="1">
            <a:spLocks/>
          </p:cNvSpPr>
          <p:nvPr/>
        </p:nvSpPr>
        <p:spPr>
          <a:xfrm>
            <a:off x="1415480" y="132373"/>
            <a:ext cx="7488832" cy="7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altLang="lv-LV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Zivsaimniecības devums Latvijas ekonomikā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5C99231-0FC1-A61E-0310-7700CD13D873}"/>
              </a:ext>
            </a:extLst>
          </p:cNvPr>
          <p:cNvSpPr txBox="1">
            <a:spLocks/>
          </p:cNvSpPr>
          <p:nvPr/>
        </p:nvSpPr>
        <p:spPr>
          <a:xfrm>
            <a:off x="4371080" y="1041303"/>
            <a:ext cx="3483808" cy="505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lv-LV" sz="1800" b="1" dirty="0">
                <a:latin typeface="Arial" panose="020B0604020202020204" pitchFamily="34" charset="0"/>
                <a:cs typeface="Arial" panose="020B0604020202020204" pitchFamily="34" charset="0"/>
              </a:rPr>
              <a:t>Zivju produktu patēriņš Latvijā, kg uz iedzīvotāju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CC64CC3-FB61-9B2E-BFC9-AC3AA538D4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7600" y="1148726"/>
            <a:ext cx="3329650" cy="541594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7FEA4735-25EA-D9E0-9D0C-F307C61B54C6}"/>
              </a:ext>
            </a:extLst>
          </p:cNvPr>
          <p:cNvSpPr txBox="1">
            <a:spLocks/>
          </p:cNvSpPr>
          <p:nvPr/>
        </p:nvSpPr>
        <p:spPr>
          <a:xfrm>
            <a:off x="6672529" y="3237544"/>
            <a:ext cx="1459541" cy="23659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lv-LV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lv-LV" sz="10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Datu avots: EUMOFA</a:t>
            </a:r>
            <a:endParaRPr lang="lv-LV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599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1EA398-2C88-262C-40D5-DA8A3DBBD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1A0E4-F68D-CCC4-A2D2-101F018A4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/>
              <a:pPr/>
              <a:t>13</a:t>
            </a:fld>
            <a:endParaRPr lang="lv-LV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AA1F37B-9254-950B-1858-6197F91A0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EE2D66A-5D89-31E7-FD80-4861977E543C}"/>
              </a:ext>
            </a:extLst>
          </p:cNvPr>
          <p:cNvSpPr txBox="1">
            <a:spLocks/>
          </p:cNvSpPr>
          <p:nvPr/>
        </p:nvSpPr>
        <p:spPr>
          <a:xfrm>
            <a:off x="1559496" y="271595"/>
            <a:ext cx="6696744" cy="7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altLang="lv-LV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 - vienkāršojam un uzlabojam procesus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E6DC8C9-8113-F98B-684C-97EF40086E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1355359"/>
              </p:ext>
            </p:extLst>
          </p:nvPr>
        </p:nvGraphicFramePr>
        <p:xfrm>
          <a:off x="191344" y="1414770"/>
          <a:ext cx="9289032" cy="4941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A2695914-7643-2F9F-95D8-A76C8C78F5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4312" y="4607068"/>
            <a:ext cx="3287688" cy="2196361"/>
          </a:xfrm>
          <a:prstGeom prst="rect">
            <a:avLst/>
          </a:prstGeom>
          <a:effectLst>
            <a:softEdge rad="368300"/>
          </a:effectLst>
        </p:spPr>
      </p:pic>
    </p:spTree>
    <p:extLst>
      <p:ext uri="{BB962C8B-B14F-4D97-AF65-F5344CB8AC3E}">
        <p14:creationId xmlns:p14="http://schemas.microsoft.com/office/powerpoint/2010/main" val="3637486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A8F35B-AABA-2F77-0CC3-D6D81A47D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0978C9-E616-0FE8-FDF7-74D26B39E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BA8F-F76E-47DF-BEAD-6EB16D4C4D13}" type="slidenum">
              <a:rPr lang="lv-LV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lv-LV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0055D7D-D7AB-1AAD-4C24-840CCF757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80258"/>
            <a:ext cx="893314" cy="10457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6298ACA-A308-1EC1-BC47-6B4C0F92D07E}"/>
              </a:ext>
            </a:extLst>
          </p:cNvPr>
          <p:cNvSpPr txBox="1">
            <a:spLocks/>
          </p:cNvSpPr>
          <p:nvPr/>
        </p:nvSpPr>
        <p:spPr>
          <a:xfrm>
            <a:off x="1415480" y="373897"/>
            <a:ext cx="7488832" cy="7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altLang="lv-LV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 vēl varam darīt nozares attīstībai?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16B44C-7875-E8A9-5068-A8B26F865AC6}"/>
              </a:ext>
            </a:extLst>
          </p:cNvPr>
          <p:cNvSpPr/>
          <p:nvPr/>
        </p:nvSpPr>
        <p:spPr>
          <a:xfrm>
            <a:off x="911424" y="1772816"/>
            <a:ext cx="3384376" cy="17281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Kādi ir labākie veidi ar ko atbalstīt nozares izaugsmi, kādi atbalsta instrumenti strādā, kādi nestrādā?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3BC19D-2BAA-6E27-B9F4-93CCCC46C485}"/>
              </a:ext>
            </a:extLst>
          </p:cNvPr>
          <p:cNvSpPr/>
          <p:nvPr/>
        </p:nvSpPr>
        <p:spPr>
          <a:xfrm>
            <a:off x="4403812" y="2654356"/>
            <a:ext cx="3384376" cy="17281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Kādi līdz galam neizmantoti resursi ir mūsu rīcībā?</a:t>
            </a:r>
            <a:endParaRPr lang="lv-LV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A7F5E3-A3BC-F1C0-E4AF-BD9D752769B5}"/>
              </a:ext>
            </a:extLst>
          </p:cNvPr>
          <p:cNvSpPr/>
          <p:nvPr/>
        </p:nvSpPr>
        <p:spPr>
          <a:xfrm>
            <a:off x="1775520" y="4595096"/>
            <a:ext cx="3384376" cy="17281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 varētu tikt vienkāršots, samazināts nozares pārvaldības un  uzraudzības  jomā?</a:t>
            </a:r>
            <a:endParaRPr lang="lv-LV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1264DAF-8CB8-61FE-0B64-3F72AB90A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784" y="4595096"/>
            <a:ext cx="5522620" cy="210954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B1755B3-502F-CB6F-BD75-FF8E1F2412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5000"/>
          </a:blip>
          <a:stretch>
            <a:fillRect/>
          </a:stretch>
        </p:blipFill>
        <p:spPr>
          <a:xfrm>
            <a:off x="8400256" y="1338573"/>
            <a:ext cx="3328527" cy="317993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23316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415480" y="3140968"/>
            <a:ext cx="5256584" cy="11430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lv-LV" sz="3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Paldies par uzmanību!</a:t>
            </a:r>
          </a:p>
        </p:txBody>
      </p:sp>
      <p:sp>
        <p:nvSpPr>
          <p:cNvPr id="1024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77200" y="6356351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fld id="{C8663438-0B29-4F44-AD48-7E698B655B02}" type="slidenum">
              <a:rPr lang="en-US" altLang="en-US">
                <a:solidFill>
                  <a:srgbClr val="898989"/>
                </a:solidFill>
              </a:rPr>
              <a:pPr eaLnBrk="0" fontAlgn="base" hangingPunct="0">
                <a:spcBef>
                  <a:spcPct val="0"/>
                </a:spcBef>
                <a:spcAft>
                  <a:spcPts val="600"/>
                </a:spcAft>
                <a:defRPr/>
              </a:pPr>
              <a:t>15</a:t>
            </a:fld>
            <a:endParaRPr lang="en-US" altLang="en-US">
              <a:solidFill>
                <a:srgbClr val="89898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A3088-2AE1-2871-4956-99CED0E0F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182139"/>
            <a:ext cx="3816424" cy="1341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F76346A3-E296-B363-70D7-70C9CB12C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1903"/>
            <a:ext cx="12192000" cy="286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DD8FB9-79F0-5C9A-DF98-7DBD32E85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176" y="29832"/>
            <a:ext cx="4392488" cy="649662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856113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9771</TotalTime>
  <Words>581</Words>
  <Application>Microsoft Office PowerPoint</Application>
  <PresentationFormat>Widescreen</PresentationFormat>
  <Paragraphs>97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Verdana</vt:lpstr>
      <vt:lpstr>Office tēma</vt:lpstr>
      <vt:lpstr>1_Office tēma</vt:lpstr>
      <vt:lpstr>PowerPoint Presentation</vt:lpstr>
      <vt:lpstr>Būtiskākie izaicinājumi zivsaimniecības attīstībai </vt:lpstr>
      <vt:lpstr>Atbalsta zivsaimniecībai devums nozarei</vt:lpstr>
      <vt:lpstr>Zvejniecības ilgtspēja</vt:lpstr>
      <vt:lpstr>Atbalsts investīcijām un inovācijām zvejniecībā izturētspējas stiprināšanai </vt:lpstr>
      <vt:lpstr>Investīcijas piekrastes zvejā</vt:lpstr>
      <vt:lpstr>Iespējas akvakultūras attīstībai</vt:lpstr>
      <vt:lpstr>PowerPoint Presentation</vt:lpstr>
      <vt:lpstr>Zivsaimniecības produktu ražošana</vt:lpstr>
      <vt:lpstr>PowerPoint Presentation</vt:lpstr>
      <vt:lpstr>PowerPoint Presentation</vt:lpstr>
      <vt:lpstr>Zivju produkcijas un zivju konservu ārējās tirdzniecības bilance </vt:lpstr>
      <vt:lpstr>PowerPoint Presentation</vt:lpstr>
      <vt:lpstr>PowerPoint Presentation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Partneru un sabiedrības iesaiste ELFLA un EJZF plānošanas dokumentu sagatavošanas procesā</dc:title>
  <dc:creator>Armands Stahovskis</dc:creator>
  <cp:lastModifiedBy>Kristaps Gramanis</cp:lastModifiedBy>
  <cp:revision>631</cp:revision>
  <cp:lastPrinted>2019-09-19T10:44:32Z</cp:lastPrinted>
  <dcterms:created xsi:type="dcterms:W3CDTF">2013-05-14T13:12:28Z</dcterms:created>
  <dcterms:modified xsi:type="dcterms:W3CDTF">2025-11-06T08:17:47Z</dcterms:modified>
</cp:coreProperties>
</file>