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mbria" panose="02040503050406030204" pitchFamily="18" charset="0"/>
      <p:regular r:id="rId11"/>
      <p:bold r:id="rId12"/>
      <p:italic r:id="rId13"/>
      <p:boldItalic r:id="rId14"/>
    </p:embeddedFont>
  </p:embeddedFontLst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32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11" Type="http://schemas.openxmlformats.org/officeDocument/2006/relationships/image" Target="../media/image23.svg"/><Relationship Id="rId5" Type="http://schemas.openxmlformats.org/officeDocument/2006/relationships/image" Target="../media/image18.svg"/><Relationship Id="rId10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25375"/>
          <a:stretch>
            <a:fillRect/>
          </a:stretch>
        </p:blipFill>
        <p:spPr>
          <a:xfrm>
            <a:off x="0" y="1684962"/>
            <a:ext cx="5486400" cy="413554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347668"/>
            <a:ext cx="7556421" cy="2977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Kā pievienot papildu vērtību zivīm un zivsaimniecības produktiem</a:t>
            </a:r>
            <a:endParaRPr lang="en-US" sz="46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6280190" y="466486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6280190" y="640280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Kaspars Erts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6280190" y="691811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SIA "Karavela"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280190" y="763891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Zivsaimniecības konference 2025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A2111036-108E-E142-4559-61D75620A84A}"/>
              </a:ext>
            </a:extLst>
          </p:cNvPr>
          <p:cNvSpPr/>
          <p:nvPr/>
        </p:nvSpPr>
        <p:spPr>
          <a:xfrm>
            <a:off x="6280190" y="665795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lv-LV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Mārketinga vadītājs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5330" y="762861"/>
            <a:ext cx="5514975" cy="689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MĒRĶIS</a:t>
            </a:r>
            <a:endParaRPr lang="en-US" sz="4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050369" y="1923812"/>
            <a:ext cx="12844701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Rosināt diskusiju par jauna, augstas pievienotās vērtības produkta ieviešanu Latvijas zivjrūpniecībā.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5330" y="1687473"/>
            <a:ext cx="22860" cy="808911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426" y="2732723"/>
            <a:ext cx="9719548" cy="4346377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7841" y="5924828"/>
            <a:ext cx="315230" cy="3152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094913" y="5841260"/>
            <a:ext cx="3342423" cy="310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Pievienotās vērtības radīšana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8094913" y="6235625"/>
            <a:ext cx="3845805" cy="388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Attīstīt jaunu, eksportspējīgu produktu no Baltijas jūras brētliņām un reņģēm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27841" y="4516802"/>
            <a:ext cx="315230" cy="31523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84405" y="4433233"/>
            <a:ext cx="2482436" cy="310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Atbalsta mehānismi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084405" y="4827598"/>
            <a:ext cx="3845806" cy="388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Apzināt finansējuma piesaistes iespējas projekta realizācijai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27841" y="3129790"/>
            <a:ext cx="315230" cy="31523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084405" y="3007636"/>
            <a:ext cx="3159688" cy="310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Nozares partneru sadarbība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084405" y="3402002"/>
            <a:ext cx="3845806" cy="194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Veicināt sadarbību starp nozares partneriem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735330" y="7315438"/>
            <a:ext cx="13159740" cy="336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1" y="1014293"/>
            <a:ext cx="4960739" cy="620101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2325" y="915948"/>
            <a:ext cx="7672149" cy="1655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2015 - PAGRIEZIENA PUNKTS LATVIJAS ZIVJRŪPNIECĪBAS EKSPORTAM </a:t>
            </a:r>
            <a:endParaRPr lang="en-US" sz="345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6222325" y="2998887"/>
            <a:ext cx="105132" cy="105132"/>
          </a:xfrm>
          <a:prstGeom prst="roundRect">
            <a:avLst>
              <a:gd name="adj" fmla="val 434882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6" name="Text 2"/>
          <p:cNvSpPr/>
          <p:nvPr/>
        </p:nvSpPr>
        <p:spPr>
          <a:xfrm>
            <a:off x="6537722" y="2887266"/>
            <a:ext cx="275986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LĪDZ 2015</a:t>
            </a:r>
            <a:endParaRPr lang="en-US" sz="2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6537722" y="3358277"/>
            <a:ext cx="3389233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Latvijas zivjrūpniecības eksporta galvenais noieta tirgus bija Krievija un austrumu tirgi ar tradicionāliem produktiem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10189726" y="2998887"/>
            <a:ext cx="105132" cy="105132"/>
          </a:xfrm>
          <a:prstGeom prst="roundRect">
            <a:avLst>
              <a:gd name="adj" fmla="val 434882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9" name="Text 5"/>
          <p:cNvSpPr/>
          <p:nvPr/>
        </p:nvSpPr>
        <p:spPr>
          <a:xfrm>
            <a:off x="10505123" y="2887266"/>
            <a:ext cx="275986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2015</a:t>
            </a:r>
            <a:endParaRPr lang="en-US" sz="2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0505123" y="3358277"/>
            <a:ext cx="3389352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Kopīgas izpratnes veidošanās par to, kā Baltijas jūras renģi un brētliņu komercializēt un veiksmīgi </a:t>
            </a:r>
            <a:r>
              <a:rPr lang="en-US" sz="1600" dirty="0" err="1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pārdot</a:t>
            </a: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Rietumos</a:t>
            </a:r>
            <a:r>
              <a:rPr lang="lv-LV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 kā sardīni.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6222325" y="5235833"/>
            <a:ext cx="105132" cy="105132"/>
          </a:xfrm>
          <a:prstGeom prst="roundRect">
            <a:avLst>
              <a:gd name="adj" fmla="val 434882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2" name="Text 8"/>
          <p:cNvSpPr/>
          <p:nvPr/>
        </p:nvSpPr>
        <p:spPr>
          <a:xfrm>
            <a:off x="6537722" y="5124212"/>
            <a:ext cx="275986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ŠODIEN</a:t>
            </a:r>
            <a:endParaRPr lang="en-US" sz="2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537722" y="5595223"/>
            <a:ext cx="7356753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2015. gada mērķus un uzdevumus esam </a:t>
            </a:r>
            <a:r>
              <a:rPr lang="en-US" sz="1600" dirty="0" err="1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sasnieguši</a:t>
            </a: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!</a:t>
            </a:r>
            <a:r>
              <a:rPr lang="lv-LV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 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537722" y="6404491"/>
            <a:ext cx="7356753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Ko varam darīt vēl, lai vairotu pievienoto vērtību zivsaimniecības produktiem, it sevišķi izmantojot Baltijas jūrā pieejamos resursus?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6222325" y="6168033"/>
            <a:ext cx="22860" cy="1145619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52362"/>
            <a:ext cx="755642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BALTIJAS JŪRAS BRĒTLIŅAS JEB RIGA SARDINES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2208728"/>
            <a:ext cx="7556421" cy="3233738"/>
          </a:xfrm>
          <a:prstGeom prst="roundRect">
            <a:avLst>
              <a:gd name="adj" fmla="val 294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" name="Text 2"/>
          <p:cNvSpPr/>
          <p:nvPr/>
        </p:nvSpPr>
        <p:spPr>
          <a:xfrm>
            <a:off x="6514624" y="244316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Rīgas sardīnes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514624" y="2951321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Strādājam pie Baltijas jūras brētliņas popularizēšanas un pozicionējam kā senām tradīcijām bagātu, augstas kvalitātes produktu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514624" y="4119324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Ir izstrādāts kvalitātes standarts un radīts “Rīgas sardīnes” stāsts ar kvalitātes zīmi, kas apliecina produkta atbilstību noteiktajiem kritērijiem.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620351" y="5952768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Esam pierādījuši, ka spējam radīt starptautiski atzītus, augstas kvalitātes produktus izmantojot mūsu vietējos resursus!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280190" y="5697617"/>
            <a:ext cx="30480" cy="1236107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0" name="Text 7"/>
          <p:cNvSpPr/>
          <p:nvPr/>
        </p:nvSpPr>
        <p:spPr>
          <a:xfrm>
            <a:off x="6280190" y="718887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i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www.rigasardines.com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llout: Bent Line with No Border 15">
            <a:extLst>
              <a:ext uri="{FF2B5EF4-FFF2-40B4-BE49-F238E27FC236}">
                <a16:creationId xmlns:a16="http://schemas.microsoft.com/office/drawing/2014/main" id="{169026A0-950A-33E8-47D3-5FE0A6FC33B2}"/>
              </a:ext>
            </a:extLst>
          </p:cNvPr>
          <p:cNvSpPr/>
          <p:nvPr/>
        </p:nvSpPr>
        <p:spPr>
          <a:xfrm>
            <a:off x="4938826" y="5579520"/>
            <a:ext cx="4872022" cy="725805"/>
          </a:xfrm>
          <a:prstGeom prst="callout2">
            <a:avLst>
              <a:gd name="adj1" fmla="val 14032"/>
              <a:gd name="adj2" fmla="val -5957"/>
              <a:gd name="adj3" fmla="val 39504"/>
              <a:gd name="adj4" fmla="val -13104"/>
              <a:gd name="adj5" fmla="val 40802"/>
              <a:gd name="adj6" fmla="val -1792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b="1" dirty="0"/>
              <a:t>No šī apjoma aptuveni 10% ir sardīņu filejas</a:t>
            </a:r>
          </a:p>
        </p:txBody>
      </p:sp>
      <p:pic>
        <p:nvPicPr>
          <p:cNvPr id="15" name="Picture 14" descr="A close up of a price tag&#10;&#10;AI-generated content may be incorrect.">
            <a:extLst>
              <a:ext uri="{FF2B5EF4-FFF2-40B4-BE49-F238E27FC236}">
                <a16:creationId xmlns:a16="http://schemas.microsoft.com/office/drawing/2014/main" id="{ACF4E11A-B0A6-D102-2EE8-29C589C43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629235"/>
            <a:ext cx="4025765" cy="2683843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93790" y="828612"/>
            <a:ext cx="10948511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NĀKAMAIS SOLIS – BRĒTLIŅU FILEJU KONSERVI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042384"/>
            <a:ext cx="462081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Jauns produkts ar lielu potenciālu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2641268"/>
            <a:ext cx="77872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Brētliņu fileju konservi būtu loģisks turpinājums Latvijas zivjrūpnieku produktu sortimenta papildinājumam – augstvērtīgs, ērts un pieprasīts produkts Eiropas tirgos.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3951" y="7087927"/>
            <a:ext cx="92527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Lai attīstītu un radītu konkurētspējīgu piedāvājumu eksporta tirgos, jāizpildās vairākiem priekšnosacījumiem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93790" y="7087927"/>
            <a:ext cx="30480" cy="725805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6364" y="2042384"/>
            <a:ext cx="5431873" cy="3621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1008C8C8-BF0C-7471-D96E-A9F228759B3E}"/>
              </a:ext>
            </a:extLst>
          </p:cNvPr>
          <p:cNvSpPr/>
          <p:nvPr/>
        </p:nvSpPr>
        <p:spPr>
          <a:xfrm>
            <a:off x="793790" y="4257165"/>
            <a:ext cx="210763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lv-LV" sz="23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Francijas un Vācijas sardīņu tirgus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4061"/>
            <a:ext cx="4763333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</a:t>
            </a:r>
            <a:r>
              <a:rPr lang="lv-LV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RIEKŠNOSACĪJUMI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57544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Light" pitchFamily="34" charset="-120"/>
              </a:rPr>
              <a:t>01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1930492"/>
            <a:ext cx="6407944" cy="3048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2104800"/>
            <a:ext cx="456009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Filetēšanas procesa mehanizācija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2612959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Modernas iekārtas fileju apstrādei – ātrums un efektivitāte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428548" y="157544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Light" pitchFamily="34" charset="-120"/>
              </a:rPr>
              <a:t>02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28548" y="1930492"/>
            <a:ext cx="6408063" cy="3048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28548" y="210480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Izmaksu optimizācija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28548" y="2612959"/>
            <a:ext cx="64080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Sasniegt fileju cenu 2.50 – 3.00 EUR/kg, lai nodrošinātu konkurētspējīgu produkta gala cenu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3790" y="373559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Light" pitchFamily="34" charset="-120"/>
              </a:rPr>
              <a:t>03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3790" y="4090643"/>
            <a:ext cx="6407944" cy="3048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3790" y="4264951"/>
            <a:ext cx="47639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Produktu izstrāde eksporta tirgiem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93790" y="4773109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Izprast klientu prasības dažādās valstīs un pielāgot produktu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428548" y="373559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Light" pitchFamily="34" charset="-120"/>
              </a:rPr>
              <a:t>04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428548" y="4090643"/>
            <a:ext cx="6408063" cy="3048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lv-LV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428548" y="4264951"/>
            <a:ext cx="334946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Kopīga vēlme un iesaiste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428548" y="4773109"/>
            <a:ext cx="64080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Nepietiek tikai ar zivjrūpnieku interesi, nepieciešama plašāka zivsaimniecības nozares ieinteresētība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5449"/>
            <a:ext cx="8026241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PIEVIENOTĀS VĒRTĪBAS RADĪŠANA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715453" y="236281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Zvejnieki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2870970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Nodrošina kvalitatīvu izejvielu (brētliņu filejas)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832864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5633" y="2815725"/>
            <a:ext cx="339328" cy="3393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18136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Pārstrādātāji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937790" y="2689519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izstrādā produktus, kā alternatīvu jau esošajam sardīņu fileju piedāvājumam eksporta tirgos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1832864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75201" y="2815725"/>
            <a:ext cx="339328" cy="3393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8153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Kopīga ieinteresētība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937790" y="532353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Abpusēji izdevīgi nosacījumi, kopīga atbildība un ilgtermiņa partnerība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1832864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75201" y="5075293"/>
            <a:ext cx="339328" cy="33932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15453" y="48153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Fondu atbalsts</a:t>
            </a:r>
            <a:endParaRPr lang="en-US" sz="2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93790" y="532353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Pieejamais finansējums filetēšanas iekārtām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2653" y="1832864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5633" y="5075293"/>
            <a:ext cx="339328" cy="3393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9096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Text 1"/>
          <p:cNvSpPr/>
          <p:nvPr/>
        </p:nvSpPr>
        <p:spPr>
          <a:xfrm>
            <a:off x="2839164" y="3802585"/>
            <a:ext cx="8952071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PIEVIENOTĀ VĒRTĪBA SĀKAS KRASTĀ – 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727722" y="4488742"/>
            <a:ext cx="9174956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Petrona Bold" pitchFamily="34" charset="-120"/>
              </a:rPr>
              <a:t>AR MŪSU KOPĪGU VĒLMI DARĪT VAIRĀK!</a:t>
            </a:r>
            <a:endParaRPr lang="en-US" sz="3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610242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980" y="7141722"/>
            <a:ext cx="3906441" cy="6574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386</Words>
  <Application>Microsoft Office PowerPoint</Application>
  <PresentationFormat>Custom</PresentationFormat>
  <Paragraphs>65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Cambria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Kristaps Gramanis</dc:creator>
  <cp:lastModifiedBy>Kristaps Gramanis</cp:lastModifiedBy>
  <cp:revision>2</cp:revision>
  <dcterms:created xsi:type="dcterms:W3CDTF">2025-11-05T14:01:08Z</dcterms:created>
  <dcterms:modified xsi:type="dcterms:W3CDTF">2025-11-06T15:21:08Z</dcterms:modified>
</cp:coreProperties>
</file>