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252871" rtl="0" fontAlgn="auto" latinLnBrk="0" hangingPunct="0">
      <a:lnSpc>
        <a:spcPct val="100000"/>
      </a:lnSpc>
      <a:spcBef>
        <a:spcPts val="3300"/>
      </a:spcBef>
      <a:spcAft>
        <a:spcPts val="0"/>
      </a:spcAft>
      <a:buClrTx/>
      <a:buSzTx/>
      <a:buFontTx/>
      <a:buNone/>
      <a:tabLst/>
      <a:defRPr kumimoji="0" sz="2800" b="0" i="0" u="none" strike="noStrike" cap="none" spc="0" normalizeH="0" baseline="0">
        <a:ln>
          <a:noFill/>
        </a:ln>
        <a:solidFill>
          <a:schemeClr val="accent1">
            <a:satOff val="-9155"/>
            <a:lumOff val="-32673"/>
          </a:schemeClr>
        </a:solidFill>
        <a:effectLst/>
        <a:uFillTx/>
        <a:latin typeface="Graphik Light"/>
        <a:ea typeface="Graphik Light"/>
        <a:cs typeface="Graphik Light"/>
        <a:sym typeface="Graphik Light"/>
      </a:defRPr>
    </a:lvl1pPr>
    <a:lvl2pPr marL="0" marR="0" indent="457200" algn="l" defTabSz="252871" rtl="0" fontAlgn="auto" latinLnBrk="0" hangingPunct="0">
      <a:lnSpc>
        <a:spcPct val="100000"/>
      </a:lnSpc>
      <a:spcBef>
        <a:spcPts val="3300"/>
      </a:spcBef>
      <a:spcAft>
        <a:spcPts val="0"/>
      </a:spcAft>
      <a:buClrTx/>
      <a:buSzTx/>
      <a:buFontTx/>
      <a:buNone/>
      <a:tabLst/>
      <a:defRPr kumimoji="0" sz="2800" b="0" i="0" u="none" strike="noStrike" cap="none" spc="0" normalizeH="0" baseline="0">
        <a:ln>
          <a:noFill/>
        </a:ln>
        <a:solidFill>
          <a:schemeClr val="accent1">
            <a:satOff val="-9155"/>
            <a:lumOff val="-32673"/>
          </a:schemeClr>
        </a:solidFill>
        <a:effectLst/>
        <a:uFillTx/>
        <a:latin typeface="Graphik Light"/>
        <a:ea typeface="Graphik Light"/>
        <a:cs typeface="Graphik Light"/>
        <a:sym typeface="Graphik Light"/>
      </a:defRPr>
    </a:lvl2pPr>
    <a:lvl3pPr marL="0" marR="0" indent="914400" algn="l" defTabSz="252871" rtl="0" fontAlgn="auto" latinLnBrk="0" hangingPunct="0">
      <a:lnSpc>
        <a:spcPct val="100000"/>
      </a:lnSpc>
      <a:spcBef>
        <a:spcPts val="3300"/>
      </a:spcBef>
      <a:spcAft>
        <a:spcPts val="0"/>
      </a:spcAft>
      <a:buClrTx/>
      <a:buSzTx/>
      <a:buFontTx/>
      <a:buNone/>
      <a:tabLst/>
      <a:defRPr kumimoji="0" sz="2800" b="0" i="0" u="none" strike="noStrike" cap="none" spc="0" normalizeH="0" baseline="0">
        <a:ln>
          <a:noFill/>
        </a:ln>
        <a:solidFill>
          <a:schemeClr val="accent1">
            <a:satOff val="-9155"/>
            <a:lumOff val="-32673"/>
          </a:schemeClr>
        </a:solidFill>
        <a:effectLst/>
        <a:uFillTx/>
        <a:latin typeface="Graphik Light"/>
        <a:ea typeface="Graphik Light"/>
        <a:cs typeface="Graphik Light"/>
        <a:sym typeface="Graphik Light"/>
      </a:defRPr>
    </a:lvl3pPr>
    <a:lvl4pPr marL="0" marR="0" indent="1371600" algn="l" defTabSz="252871" rtl="0" fontAlgn="auto" latinLnBrk="0" hangingPunct="0">
      <a:lnSpc>
        <a:spcPct val="100000"/>
      </a:lnSpc>
      <a:spcBef>
        <a:spcPts val="3300"/>
      </a:spcBef>
      <a:spcAft>
        <a:spcPts val="0"/>
      </a:spcAft>
      <a:buClrTx/>
      <a:buSzTx/>
      <a:buFontTx/>
      <a:buNone/>
      <a:tabLst/>
      <a:defRPr kumimoji="0" sz="2800" b="0" i="0" u="none" strike="noStrike" cap="none" spc="0" normalizeH="0" baseline="0">
        <a:ln>
          <a:noFill/>
        </a:ln>
        <a:solidFill>
          <a:schemeClr val="accent1">
            <a:satOff val="-9155"/>
            <a:lumOff val="-32673"/>
          </a:schemeClr>
        </a:solidFill>
        <a:effectLst/>
        <a:uFillTx/>
        <a:latin typeface="Graphik Light"/>
        <a:ea typeface="Graphik Light"/>
        <a:cs typeface="Graphik Light"/>
        <a:sym typeface="Graphik Light"/>
      </a:defRPr>
    </a:lvl4pPr>
    <a:lvl5pPr marL="0" marR="0" indent="1828800" algn="l" defTabSz="252871" rtl="0" fontAlgn="auto" latinLnBrk="0" hangingPunct="0">
      <a:lnSpc>
        <a:spcPct val="100000"/>
      </a:lnSpc>
      <a:spcBef>
        <a:spcPts val="3300"/>
      </a:spcBef>
      <a:spcAft>
        <a:spcPts val="0"/>
      </a:spcAft>
      <a:buClrTx/>
      <a:buSzTx/>
      <a:buFontTx/>
      <a:buNone/>
      <a:tabLst/>
      <a:defRPr kumimoji="0" sz="2800" b="0" i="0" u="none" strike="noStrike" cap="none" spc="0" normalizeH="0" baseline="0">
        <a:ln>
          <a:noFill/>
        </a:ln>
        <a:solidFill>
          <a:schemeClr val="accent1">
            <a:satOff val="-9155"/>
            <a:lumOff val="-32673"/>
          </a:schemeClr>
        </a:solidFill>
        <a:effectLst/>
        <a:uFillTx/>
        <a:latin typeface="Graphik Light"/>
        <a:ea typeface="Graphik Light"/>
        <a:cs typeface="Graphik Light"/>
        <a:sym typeface="Graphik Light"/>
      </a:defRPr>
    </a:lvl5pPr>
    <a:lvl6pPr marL="0" marR="0" indent="2286000" algn="l" defTabSz="252871" rtl="0" fontAlgn="auto" latinLnBrk="0" hangingPunct="0">
      <a:lnSpc>
        <a:spcPct val="100000"/>
      </a:lnSpc>
      <a:spcBef>
        <a:spcPts val="3300"/>
      </a:spcBef>
      <a:spcAft>
        <a:spcPts val="0"/>
      </a:spcAft>
      <a:buClrTx/>
      <a:buSzTx/>
      <a:buFontTx/>
      <a:buNone/>
      <a:tabLst/>
      <a:defRPr kumimoji="0" sz="2800" b="0" i="0" u="none" strike="noStrike" cap="none" spc="0" normalizeH="0" baseline="0">
        <a:ln>
          <a:noFill/>
        </a:ln>
        <a:solidFill>
          <a:schemeClr val="accent1">
            <a:satOff val="-9155"/>
            <a:lumOff val="-32673"/>
          </a:schemeClr>
        </a:solidFill>
        <a:effectLst/>
        <a:uFillTx/>
        <a:latin typeface="Graphik Light"/>
        <a:ea typeface="Graphik Light"/>
        <a:cs typeface="Graphik Light"/>
        <a:sym typeface="Graphik Light"/>
      </a:defRPr>
    </a:lvl6pPr>
    <a:lvl7pPr marL="0" marR="0" indent="2743200" algn="l" defTabSz="252871" rtl="0" fontAlgn="auto" latinLnBrk="0" hangingPunct="0">
      <a:lnSpc>
        <a:spcPct val="100000"/>
      </a:lnSpc>
      <a:spcBef>
        <a:spcPts val="3300"/>
      </a:spcBef>
      <a:spcAft>
        <a:spcPts val="0"/>
      </a:spcAft>
      <a:buClrTx/>
      <a:buSzTx/>
      <a:buFontTx/>
      <a:buNone/>
      <a:tabLst/>
      <a:defRPr kumimoji="0" sz="2800" b="0" i="0" u="none" strike="noStrike" cap="none" spc="0" normalizeH="0" baseline="0">
        <a:ln>
          <a:noFill/>
        </a:ln>
        <a:solidFill>
          <a:schemeClr val="accent1">
            <a:satOff val="-9155"/>
            <a:lumOff val="-32673"/>
          </a:schemeClr>
        </a:solidFill>
        <a:effectLst/>
        <a:uFillTx/>
        <a:latin typeface="Graphik Light"/>
        <a:ea typeface="Graphik Light"/>
        <a:cs typeface="Graphik Light"/>
        <a:sym typeface="Graphik Light"/>
      </a:defRPr>
    </a:lvl7pPr>
    <a:lvl8pPr marL="0" marR="0" indent="3200400" algn="l" defTabSz="252871" rtl="0" fontAlgn="auto" latinLnBrk="0" hangingPunct="0">
      <a:lnSpc>
        <a:spcPct val="100000"/>
      </a:lnSpc>
      <a:spcBef>
        <a:spcPts val="3300"/>
      </a:spcBef>
      <a:spcAft>
        <a:spcPts val="0"/>
      </a:spcAft>
      <a:buClrTx/>
      <a:buSzTx/>
      <a:buFontTx/>
      <a:buNone/>
      <a:tabLst/>
      <a:defRPr kumimoji="0" sz="2800" b="0" i="0" u="none" strike="noStrike" cap="none" spc="0" normalizeH="0" baseline="0">
        <a:ln>
          <a:noFill/>
        </a:ln>
        <a:solidFill>
          <a:schemeClr val="accent1">
            <a:satOff val="-9155"/>
            <a:lumOff val="-32673"/>
          </a:schemeClr>
        </a:solidFill>
        <a:effectLst/>
        <a:uFillTx/>
        <a:latin typeface="Graphik Light"/>
        <a:ea typeface="Graphik Light"/>
        <a:cs typeface="Graphik Light"/>
        <a:sym typeface="Graphik Light"/>
      </a:defRPr>
    </a:lvl8pPr>
    <a:lvl9pPr marL="0" marR="0" indent="3657600" algn="l" defTabSz="252871" rtl="0" fontAlgn="auto" latinLnBrk="0" hangingPunct="0">
      <a:lnSpc>
        <a:spcPct val="100000"/>
      </a:lnSpc>
      <a:spcBef>
        <a:spcPts val="3300"/>
      </a:spcBef>
      <a:spcAft>
        <a:spcPts val="0"/>
      </a:spcAft>
      <a:buClrTx/>
      <a:buSzTx/>
      <a:buFontTx/>
      <a:buNone/>
      <a:tabLst/>
      <a:defRPr kumimoji="0" sz="2800" b="0" i="0" u="none" strike="noStrike" cap="none" spc="0" normalizeH="0" baseline="0">
        <a:ln>
          <a:noFill/>
        </a:ln>
        <a:solidFill>
          <a:schemeClr val="accent1">
            <a:satOff val="-9155"/>
            <a:lumOff val="-32673"/>
          </a:schemeClr>
        </a:solidFill>
        <a:effectLst/>
        <a:uFillTx/>
        <a:latin typeface="Graphik Light"/>
        <a:ea typeface="Graphik Light"/>
        <a:cs typeface="Graphik Light"/>
        <a:sym typeface="Graphik Light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3175" cap="flat">
              <a:solidFill>
                <a:srgbClr val="000000"/>
              </a:solidFill>
              <a:prstDash val="solid"/>
              <a:miter lim="400000"/>
            </a:ln>
          </a:left>
          <a:right>
            <a:ln w="3175" cap="flat">
              <a:solidFill>
                <a:srgbClr val="000000"/>
              </a:solidFill>
              <a:prstDash val="solid"/>
              <a:miter lim="400000"/>
            </a:ln>
          </a:right>
          <a:top>
            <a:ln w="3175" cap="flat">
              <a:solidFill>
                <a:srgbClr val="000000"/>
              </a:solidFill>
              <a:prstDash val="solid"/>
              <a:miter lim="400000"/>
            </a:ln>
          </a:top>
          <a:bottom>
            <a:ln w="3175" cap="flat">
              <a:solidFill>
                <a:srgbClr val="000000"/>
              </a:solidFill>
              <a:prstDash val="solid"/>
              <a:miter lim="400000"/>
            </a:ln>
          </a:bottom>
          <a:insideH>
            <a:ln w="3175" cap="flat">
              <a:solidFill>
                <a:srgbClr val="000000"/>
              </a:solidFill>
              <a:prstDash val="solid"/>
              <a:miter lim="400000"/>
            </a:ln>
          </a:insideH>
          <a:insideV>
            <a:ln w="3175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D5D5D5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3175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175" cap="flat">
              <a:solidFill>
                <a:srgbClr val="000000"/>
              </a:solidFill>
              <a:prstDash val="solid"/>
              <a:miter lim="400000"/>
            </a:ln>
          </a:top>
          <a:bottom>
            <a:ln w="3175" cap="flat">
              <a:solidFill>
                <a:srgbClr val="000000"/>
              </a:solidFill>
              <a:prstDash val="solid"/>
              <a:miter lim="400000"/>
            </a:ln>
          </a:bottom>
          <a:insideH>
            <a:ln w="3175" cap="flat">
              <a:solidFill>
                <a:srgbClr val="000000"/>
              </a:solidFill>
              <a:prstDash val="solid"/>
              <a:miter lim="400000"/>
            </a:ln>
          </a:insideH>
          <a:insideV>
            <a:ln w="3175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firstCol>
    <a:la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3175" cap="flat">
              <a:solidFill>
                <a:srgbClr val="000000"/>
              </a:solidFill>
              <a:prstDash val="solid"/>
              <a:miter lim="400000"/>
            </a:ln>
          </a:left>
          <a:right>
            <a:ln w="3175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3175" cap="flat">
              <a:solidFill>
                <a:srgbClr val="000000"/>
              </a:solidFill>
              <a:prstDash val="solid"/>
              <a:miter lim="400000"/>
            </a:ln>
          </a:bottom>
          <a:insideH>
            <a:ln w="3175" cap="flat">
              <a:solidFill>
                <a:srgbClr val="000000"/>
              </a:solidFill>
              <a:prstDash val="solid"/>
              <a:miter lim="400000"/>
            </a:ln>
          </a:insideH>
          <a:insideV>
            <a:ln w="3175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3175" cap="flat">
              <a:solidFill>
                <a:srgbClr val="000000"/>
              </a:solidFill>
              <a:prstDash val="solid"/>
              <a:miter lim="400000"/>
            </a:ln>
          </a:left>
          <a:right>
            <a:ln w="3175" cap="flat">
              <a:solidFill>
                <a:srgbClr val="000000"/>
              </a:solidFill>
              <a:prstDash val="solid"/>
              <a:miter lim="400000"/>
            </a:ln>
          </a:right>
          <a:top>
            <a:ln w="3175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3175" cap="flat">
              <a:solidFill>
                <a:srgbClr val="000000"/>
              </a:solidFill>
              <a:prstDash val="solid"/>
              <a:miter lim="400000"/>
            </a:ln>
          </a:insideH>
          <a:insideV>
            <a:ln w="3175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3175" cap="flat">
              <a:solidFill>
                <a:srgbClr val="000000"/>
              </a:solidFill>
              <a:prstDash val="solid"/>
              <a:miter lim="400000"/>
            </a:ln>
          </a:left>
          <a:right>
            <a:ln w="3175" cap="flat">
              <a:solidFill>
                <a:srgbClr val="000000"/>
              </a:solidFill>
              <a:prstDash val="solid"/>
              <a:miter lim="400000"/>
            </a:ln>
          </a:right>
          <a:top>
            <a:ln w="3175" cap="flat">
              <a:solidFill>
                <a:srgbClr val="000000"/>
              </a:solidFill>
              <a:prstDash val="solid"/>
              <a:miter lim="400000"/>
            </a:ln>
          </a:top>
          <a:bottom>
            <a:ln w="3175" cap="flat">
              <a:solidFill>
                <a:srgbClr val="000000"/>
              </a:solidFill>
              <a:prstDash val="solid"/>
              <a:miter lim="400000"/>
            </a:ln>
          </a:bottom>
          <a:insideH>
            <a:ln w="3175" cap="flat">
              <a:solidFill>
                <a:srgbClr val="000000"/>
              </a:solidFill>
              <a:prstDash val="solid"/>
              <a:miter lim="400000"/>
            </a:ln>
          </a:insideH>
          <a:insideV>
            <a:ln w="3175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D5D5D5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3175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175" cap="flat">
              <a:solidFill>
                <a:srgbClr val="000000"/>
              </a:solidFill>
              <a:prstDash val="solid"/>
              <a:miter lim="400000"/>
            </a:ln>
          </a:top>
          <a:bottom>
            <a:ln w="3175" cap="flat">
              <a:solidFill>
                <a:srgbClr val="000000"/>
              </a:solidFill>
              <a:prstDash val="solid"/>
              <a:miter lim="400000"/>
            </a:ln>
          </a:bottom>
          <a:insideH>
            <a:ln w="3175" cap="flat">
              <a:solidFill>
                <a:srgbClr val="000000"/>
              </a:solidFill>
              <a:prstDash val="solid"/>
              <a:miter lim="400000"/>
            </a:ln>
          </a:insideH>
          <a:insideV>
            <a:ln w="3175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firstCol>
    <a:lastRow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3175" cap="flat">
              <a:solidFill>
                <a:srgbClr val="000000"/>
              </a:solidFill>
              <a:prstDash val="solid"/>
              <a:miter lim="400000"/>
            </a:ln>
          </a:left>
          <a:right>
            <a:ln w="3175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3175" cap="flat">
              <a:solidFill>
                <a:srgbClr val="000000"/>
              </a:solidFill>
              <a:prstDash val="solid"/>
              <a:miter lim="400000"/>
            </a:ln>
          </a:bottom>
          <a:insideH>
            <a:ln w="3175" cap="flat">
              <a:solidFill>
                <a:srgbClr val="000000"/>
              </a:solidFill>
              <a:prstDash val="solid"/>
              <a:miter lim="400000"/>
            </a:ln>
          </a:insideH>
          <a:insideV>
            <a:ln w="3175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3175" cap="flat">
              <a:solidFill>
                <a:srgbClr val="000000"/>
              </a:solidFill>
              <a:prstDash val="solid"/>
              <a:miter lim="400000"/>
            </a:ln>
          </a:left>
          <a:right>
            <a:ln w="3175" cap="flat">
              <a:solidFill>
                <a:srgbClr val="000000"/>
              </a:solidFill>
              <a:prstDash val="solid"/>
              <a:miter lim="400000"/>
            </a:ln>
          </a:right>
          <a:top>
            <a:ln w="3175" cap="flat">
              <a:solidFill>
                <a:srgbClr val="000000"/>
              </a:solidFill>
              <a:prstDash val="solid"/>
              <a:miter lim="400000"/>
            </a:ln>
          </a:top>
          <a:bottom>
            <a:ln w="3175" cap="flat">
              <a:solidFill>
                <a:srgbClr val="000000"/>
              </a:solidFill>
              <a:prstDash val="solid"/>
              <a:miter lim="400000"/>
            </a:ln>
          </a:bottom>
          <a:insideH>
            <a:ln w="3175" cap="flat">
              <a:solidFill>
                <a:srgbClr val="000000"/>
              </a:solidFill>
              <a:prstDash val="solid"/>
              <a:miter lim="400000"/>
            </a:ln>
          </a:insideH>
          <a:insideV>
            <a:ln w="3175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chemeClr val="accent2">
              <a:hueOff val="-357243"/>
              <a:satOff val="7293"/>
              <a:lumOff val="8906"/>
            </a:schemeClr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3175" cap="flat">
              <a:solidFill>
                <a:srgbClr val="000000"/>
              </a:solidFill>
              <a:prstDash val="solid"/>
              <a:miter lim="400000"/>
            </a:ln>
          </a:left>
          <a:right>
            <a:ln w="3175" cap="flat">
              <a:solidFill>
                <a:srgbClr val="000000"/>
              </a:solidFill>
              <a:prstDash val="solid"/>
              <a:miter lim="400000"/>
            </a:ln>
          </a:right>
          <a:top>
            <a:ln w="3175" cap="flat">
              <a:solidFill>
                <a:srgbClr val="000000"/>
              </a:solidFill>
              <a:prstDash val="solid"/>
              <a:miter lim="400000"/>
            </a:ln>
          </a:top>
          <a:bottom>
            <a:ln w="3175" cap="flat">
              <a:solidFill>
                <a:srgbClr val="000000"/>
              </a:solidFill>
              <a:prstDash val="solid"/>
              <a:miter lim="400000"/>
            </a:ln>
          </a:bottom>
          <a:insideH>
            <a:ln w="3175" cap="flat">
              <a:solidFill>
                <a:srgbClr val="000000"/>
              </a:solidFill>
              <a:prstDash val="solid"/>
              <a:miter lim="400000"/>
            </a:ln>
          </a:insideH>
          <a:insideV>
            <a:ln w="3175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D5D5D5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3175" cap="flat">
              <a:solidFill>
                <a:srgbClr val="000000"/>
              </a:solidFill>
              <a:prstDash val="solid"/>
              <a:miter lim="400000"/>
            </a:ln>
          </a:left>
          <a:right>
            <a:ln w="3175" cap="flat">
              <a:solidFill>
                <a:srgbClr val="000000"/>
              </a:solidFill>
              <a:prstDash val="solid"/>
              <a:miter lim="400000"/>
            </a:ln>
          </a:right>
          <a:top>
            <a:ln w="3175" cap="flat">
              <a:solidFill>
                <a:srgbClr val="000000"/>
              </a:solidFill>
              <a:prstDash val="solid"/>
              <a:miter lim="400000"/>
            </a:ln>
          </a:top>
          <a:bottom>
            <a:ln w="3175" cap="flat">
              <a:solidFill>
                <a:srgbClr val="000000"/>
              </a:solidFill>
              <a:prstDash val="solid"/>
              <a:miter lim="400000"/>
            </a:ln>
          </a:bottom>
          <a:insideH>
            <a:ln w="3175" cap="flat">
              <a:solidFill>
                <a:srgbClr val="000000"/>
              </a:solidFill>
              <a:prstDash val="solid"/>
              <a:miter lim="400000"/>
            </a:ln>
          </a:insideH>
          <a:insideV>
            <a:ln w="3175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chemeClr val="accent3">
              <a:satOff val="1412"/>
              <a:lumOff val="16412"/>
            </a:schemeClr>
          </a:solidFill>
        </a:fill>
      </a:tcStyle>
    </a:firstCol>
    <a:lastRow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3175" cap="flat">
              <a:solidFill>
                <a:srgbClr val="000000"/>
              </a:solidFill>
              <a:prstDash val="solid"/>
              <a:miter lim="400000"/>
            </a:ln>
          </a:left>
          <a:right>
            <a:ln w="3175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chemeClr val="accent3">
                  <a:satOff val="1412"/>
                  <a:lumOff val="16412"/>
                </a:schemeClr>
              </a:solidFill>
              <a:prstDash val="solid"/>
              <a:miter lim="400000"/>
            </a:ln>
          </a:top>
          <a:bottom>
            <a:ln w="3175" cap="flat">
              <a:solidFill>
                <a:srgbClr val="000000"/>
              </a:solidFill>
              <a:prstDash val="solid"/>
              <a:miter lim="400000"/>
            </a:ln>
          </a:bottom>
          <a:insideH>
            <a:ln w="3175" cap="flat">
              <a:solidFill>
                <a:srgbClr val="000000"/>
              </a:solidFill>
              <a:prstDash val="solid"/>
              <a:miter lim="400000"/>
            </a:ln>
          </a:insideH>
          <a:insideV>
            <a:ln w="3175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3175" cap="flat">
              <a:solidFill>
                <a:srgbClr val="000000"/>
              </a:solidFill>
              <a:prstDash val="solid"/>
              <a:miter lim="400000"/>
            </a:ln>
          </a:left>
          <a:right>
            <a:ln w="3175" cap="flat">
              <a:solidFill>
                <a:srgbClr val="000000"/>
              </a:solidFill>
              <a:prstDash val="solid"/>
              <a:miter lim="400000"/>
            </a:ln>
          </a:right>
          <a:top>
            <a:ln w="3175" cap="flat">
              <a:solidFill>
                <a:srgbClr val="000000"/>
              </a:solidFill>
              <a:prstDash val="solid"/>
              <a:miter lim="400000"/>
            </a:ln>
          </a:top>
          <a:bottom>
            <a:ln w="3175" cap="flat">
              <a:solidFill>
                <a:srgbClr val="000000"/>
              </a:solidFill>
              <a:prstDash val="solid"/>
              <a:miter lim="400000"/>
            </a:ln>
          </a:bottom>
          <a:insideH>
            <a:ln w="3175" cap="flat">
              <a:solidFill>
                <a:srgbClr val="000000"/>
              </a:solidFill>
              <a:prstDash val="solid"/>
              <a:miter lim="400000"/>
            </a:ln>
          </a:insideH>
          <a:insideV>
            <a:ln w="3175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6E937E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3175" cap="flat">
              <a:solidFill>
                <a:srgbClr val="000000"/>
              </a:solidFill>
              <a:prstDash val="solid"/>
              <a:miter lim="400000"/>
            </a:ln>
          </a:left>
          <a:right>
            <a:ln w="3175" cap="flat">
              <a:solidFill>
                <a:srgbClr val="000000"/>
              </a:solidFill>
              <a:prstDash val="solid"/>
              <a:miter lim="400000"/>
            </a:ln>
          </a:right>
          <a:top>
            <a:ln w="3175" cap="flat">
              <a:solidFill>
                <a:srgbClr val="000000"/>
              </a:solidFill>
              <a:prstDash val="solid"/>
              <a:miter lim="400000"/>
            </a:ln>
          </a:top>
          <a:bottom>
            <a:ln w="3175" cap="flat">
              <a:solidFill>
                <a:srgbClr val="000000"/>
              </a:solidFill>
              <a:prstDash val="solid"/>
              <a:miter lim="400000"/>
            </a:ln>
          </a:bottom>
          <a:insideH>
            <a:ln w="3175" cap="flat">
              <a:solidFill>
                <a:srgbClr val="000000"/>
              </a:solidFill>
              <a:prstDash val="solid"/>
              <a:miter lim="400000"/>
            </a:ln>
          </a:insideH>
          <a:insideV>
            <a:ln w="3175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/>
      <a:tcStyle>
        <a:tcBdr/>
        <a:fill>
          <a:solidFill>
            <a:srgbClr val="FFF171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3175" cap="flat">
              <a:solidFill>
                <a:srgbClr val="000000"/>
              </a:solidFill>
              <a:prstDash val="solid"/>
              <a:miter lim="400000"/>
            </a:ln>
          </a:left>
          <a:right>
            <a:ln w="3175" cap="flat">
              <a:solidFill>
                <a:srgbClr val="000000"/>
              </a:solidFill>
              <a:prstDash val="solid"/>
              <a:miter lim="400000"/>
            </a:ln>
          </a:right>
          <a:top>
            <a:ln w="3175" cap="flat">
              <a:solidFill>
                <a:srgbClr val="000000"/>
              </a:solidFill>
              <a:prstDash val="solid"/>
              <a:miter lim="400000"/>
            </a:ln>
          </a:top>
          <a:bottom>
            <a:ln w="3175" cap="flat">
              <a:solidFill>
                <a:srgbClr val="000000"/>
              </a:solidFill>
              <a:prstDash val="solid"/>
              <a:miter lim="400000"/>
            </a:ln>
          </a:bottom>
          <a:insideH>
            <a:ln w="3175" cap="flat">
              <a:solidFill>
                <a:srgbClr val="000000"/>
              </a:solidFill>
              <a:prstDash val="solid"/>
              <a:miter lim="400000"/>
            </a:ln>
          </a:insideH>
          <a:insideV>
            <a:ln w="3175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A51B"/>
          </a:solidFill>
        </a:fill>
      </a:tcStyle>
    </a:firstCol>
    <a:la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3175" cap="flat">
              <a:solidFill>
                <a:srgbClr val="000000"/>
              </a:solidFill>
              <a:prstDash val="solid"/>
              <a:miter lim="400000"/>
            </a:ln>
          </a:left>
          <a:right>
            <a:ln w="3175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E1A840"/>
              </a:solidFill>
              <a:prstDash val="solid"/>
              <a:miter lim="400000"/>
            </a:ln>
          </a:top>
          <a:bottom>
            <a:ln w="3175" cap="flat">
              <a:solidFill>
                <a:srgbClr val="000000"/>
              </a:solidFill>
              <a:prstDash val="solid"/>
              <a:miter lim="400000"/>
            </a:ln>
          </a:bottom>
          <a:insideH>
            <a:ln w="3175" cap="flat">
              <a:solidFill>
                <a:srgbClr val="000000"/>
              </a:solidFill>
              <a:prstDash val="solid"/>
              <a:miter lim="400000"/>
            </a:ln>
          </a:insideH>
          <a:insideV>
            <a:ln w="3175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3175" cap="flat">
              <a:solidFill>
                <a:srgbClr val="000000"/>
              </a:solidFill>
              <a:prstDash val="solid"/>
              <a:miter lim="400000"/>
            </a:ln>
          </a:left>
          <a:right>
            <a:ln w="3175" cap="flat">
              <a:solidFill>
                <a:srgbClr val="000000"/>
              </a:solidFill>
              <a:prstDash val="solid"/>
              <a:miter lim="400000"/>
            </a:ln>
          </a:right>
          <a:top>
            <a:ln w="3175" cap="flat">
              <a:solidFill>
                <a:srgbClr val="000000"/>
              </a:solidFill>
              <a:prstDash val="solid"/>
              <a:miter lim="400000"/>
            </a:ln>
          </a:top>
          <a:bottom>
            <a:ln w="3175" cap="flat">
              <a:solidFill>
                <a:srgbClr val="000000"/>
              </a:solidFill>
              <a:prstDash val="solid"/>
              <a:miter lim="400000"/>
            </a:ln>
          </a:bottom>
          <a:insideH>
            <a:ln w="3175" cap="flat">
              <a:solidFill>
                <a:srgbClr val="000000"/>
              </a:solidFill>
              <a:prstDash val="solid"/>
              <a:miter lim="400000"/>
            </a:ln>
          </a:insideH>
          <a:insideV>
            <a:ln w="3175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chemeClr val="accent4">
              <a:hueOff val="103425"/>
              <a:satOff val="-7243"/>
              <a:lumOff val="9921"/>
            </a:schemeClr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3175" cap="flat">
              <a:solidFill>
                <a:srgbClr val="000000"/>
              </a:solidFill>
              <a:prstDash val="solid"/>
              <a:miter lim="400000"/>
            </a:ln>
          </a:left>
          <a:right>
            <a:ln w="3175" cap="flat">
              <a:solidFill>
                <a:srgbClr val="000000"/>
              </a:solidFill>
              <a:prstDash val="solid"/>
              <a:miter lim="400000"/>
            </a:ln>
          </a:right>
          <a:top>
            <a:ln w="3175" cap="flat">
              <a:solidFill>
                <a:srgbClr val="000000"/>
              </a:solidFill>
              <a:prstDash val="solid"/>
              <a:miter lim="400000"/>
            </a:ln>
          </a:top>
          <a:bottom>
            <a:ln w="3175" cap="flat">
              <a:solidFill>
                <a:srgbClr val="000000"/>
              </a:solidFill>
              <a:prstDash val="solid"/>
              <a:miter lim="400000"/>
            </a:ln>
          </a:bottom>
          <a:insideH>
            <a:ln w="3175" cap="flat">
              <a:solidFill>
                <a:srgbClr val="000000"/>
              </a:solidFill>
              <a:prstDash val="solid"/>
              <a:miter lim="400000"/>
            </a:ln>
          </a:insideH>
          <a:insideV>
            <a:ln w="3175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chemeClr val="accent5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FFFFFF"/>
      </a:tcTxStyle>
      <a:tcStyle>
        <a:tcBdr>
          <a:left>
            <a:ln w="3175" cap="flat">
              <a:solidFill>
                <a:srgbClr val="000000"/>
              </a:solidFill>
              <a:prstDash val="solid"/>
              <a:miter lim="400000"/>
            </a:ln>
          </a:left>
          <a:right>
            <a:ln w="3175" cap="flat">
              <a:solidFill>
                <a:srgbClr val="000000"/>
              </a:solidFill>
              <a:prstDash val="solid"/>
              <a:miter lim="400000"/>
            </a:ln>
          </a:right>
          <a:top>
            <a:ln w="3175" cap="flat">
              <a:solidFill>
                <a:srgbClr val="000000"/>
              </a:solidFill>
              <a:prstDash val="solid"/>
              <a:miter lim="400000"/>
            </a:ln>
          </a:top>
          <a:bottom>
            <a:ln w="3175" cap="flat">
              <a:solidFill>
                <a:srgbClr val="000000"/>
              </a:solidFill>
              <a:prstDash val="solid"/>
              <a:miter lim="400000"/>
            </a:ln>
          </a:bottom>
          <a:insideH>
            <a:ln w="3175" cap="flat">
              <a:solidFill>
                <a:srgbClr val="000000"/>
              </a:solidFill>
              <a:prstDash val="solid"/>
              <a:miter lim="400000"/>
            </a:ln>
          </a:insideH>
          <a:insideV>
            <a:ln w="3175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chemeClr val="accent5">
              <a:lumOff val="-14283"/>
            </a:schemeClr>
          </a:solidFill>
        </a:fill>
      </a:tcStyle>
    </a:firstCol>
    <a:la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3175" cap="flat">
              <a:solidFill>
                <a:srgbClr val="000000"/>
              </a:solidFill>
              <a:prstDash val="solid"/>
              <a:miter lim="400000"/>
            </a:ln>
          </a:left>
          <a:right>
            <a:ln w="3175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chemeClr val="accent5">
                  <a:lumOff val="-14283"/>
                </a:schemeClr>
              </a:solidFill>
              <a:prstDash val="solid"/>
              <a:miter lim="400000"/>
            </a:ln>
          </a:top>
          <a:bottom>
            <a:ln w="3175" cap="flat">
              <a:solidFill>
                <a:srgbClr val="000000"/>
              </a:solidFill>
              <a:prstDash val="solid"/>
              <a:miter lim="400000"/>
            </a:ln>
          </a:bottom>
          <a:insideH>
            <a:ln w="3175" cap="flat">
              <a:solidFill>
                <a:srgbClr val="000000"/>
              </a:solidFill>
              <a:prstDash val="solid"/>
              <a:miter lim="400000"/>
            </a:ln>
          </a:insideH>
          <a:insideV>
            <a:ln w="3175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FFFFFF"/>
      </a:tcTxStyle>
      <a:tcStyle>
        <a:tcBdr>
          <a:left>
            <a:ln w="3175" cap="flat">
              <a:solidFill>
                <a:srgbClr val="000000"/>
              </a:solidFill>
              <a:prstDash val="solid"/>
              <a:miter lim="400000"/>
            </a:ln>
          </a:left>
          <a:right>
            <a:ln w="3175" cap="flat">
              <a:solidFill>
                <a:srgbClr val="000000"/>
              </a:solidFill>
              <a:prstDash val="solid"/>
              <a:miter lim="400000"/>
            </a:ln>
          </a:right>
          <a:top>
            <a:ln w="3175" cap="flat">
              <a:solidFill>
                <a:srgbClr val="000000"/>
              </a:solidFill>
              <a:prstDash val="solid"/>
              <a:miter lim="400000"/>
            </a:ln>
          </a:top>
          <a:bottom>
            <a:ln w="3175" cap="flat">
              <a:solidFill>
                <a:srgbClr val="000000"/>
              </a:solidFill>
              <a:prstDash val="solid"/>
              <a:miter lim="400000"/>
            </a:ln>
          </a:bottom>
          <a:insideH>
            <a:ln w="3175" cap="flat">
              <a:solidFill>
                <a:srgbClr val="000000"/>
              </a:solidFill>
              <a:prstDash val="solid"/>
              <a:miter lim="400000"/>
            </a:ln>
          </a:insideH>
          <a:insideV>
            <a:ln w="3175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chemeClr val="accent5">
              <a:satOff val="-6299"/>
              <a:lumOff val="-32309"/>
            </a:schemeClr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3175" cap="flat">
              <a:solidFill>
                <a:srgbClr val="000000"/>
              </a:solidFill>
              <a:prstDash val="solid"/>
              <a:miter lim="400000"/>
            </a:ln>
          </a:left>
          <a:right>
            <a:ln w="3175" cap="flat">
              <a:solidFill>
                <a:srgbClr val="000000"/>
              </a:solidFill>
              <a:prstDash val="solid"/>
              <a:miter lim="400000"/>
            </a:ln>
          </a:right>
          <a:top>
            <a:ln w="3175" cap="flat">
              <a:solidFill>
                <a:srgbClr val="000000"/>
              </a:solidFill>
              <a:prstDash val="solid"/>
              <a:miter lim="400000"/>
            </a:ln>
          </a:top>
          <a:bottom>
            <a:ln w="3175" cap="flat">
              <a:solidFill>
                <a:srgbClr val="000000"/>
              </a:solidFill>
              <a:prstDash val="solid"/>
              <a:miter lim="400000"/>
            </a:ln>
          </a:bottom>
          <a:insideH>
            <a:ln w="3175" cap="flat">
              <a:solidFill>
                <a:srgbClr val="000000"/>
              </a:solidFill>
              <a:prstDash val="solid"/>
              <a:miter lim="400000"/>
            </a:ln>
          </a:insideH>
          <a:insideV>
            <a:ln w="3175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3175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175" cap="flat">
              <a:solidFill>
                <a:srgbClr val="000000"/>
              </a:solidFill>
              <a:prstDash val="solid"/>
              <a:miter lim="400000"/>
            </a:ln>
          </a:top>
          <a:bottom>
            <a:ln w="3175" cap="flat">
              <a:solidFill>
                <a:srgbClr val="000000"/>
              </a:solidFill>
              <a:prstDash val="solid"/>
              <a:miter lim="400000"/>
            </a:ln>
          </a:bottom>
          <a:insideH>
            <a:ln w="3175" cap="flat">
              <a:solidFill>
                <a:srgbClr val="000000"/>
              </a:solidFill>
              <a:prstDash val="solid"/>
              <a:miter lim="400000"/>
            </a:ln>
          </a:insideH>
          <a:insideV>
            <a:ln w="3175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firstCol>
    <a:la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3175" cap="flat">
              <a:solidFill>
                <a:srgbClr val="000000"/>
              </a:solidFill>
              <a:prstDash val="solid"/>
              <a:miter lim="400000"/>
            </a:ln>
          </a:left>
          <a:right>
            <a:ln w="3175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3175" cap="flat">
              <a:solidFill>
                <a:srgbClr val="000000"/>
              </a:solidFill>
              <a:prstDash val="solid"/>
              <a:miter lim="400000"/>
            </a:ln>
          </a:bottom>
          <a:insideH>
            <a:ln w="3175" cap="flat">
              <a:solidFill>
                <a:srgbClr val="000000"/>
              </a:solidFill>
              <a:prstDash val="solid"/>
              <a:miter lim="400000"/>
            </a:ln>
          </a:insideH>
          <a:insideV>
            <a:ln w="3175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3175" cap="flat">
              <a:solidFill>
                <a:srgbClr val="000000"/>
              </a:solidFill>
              <a:prstDash val="solid"/>
              <a:miter lim="400000"/>
            </a:ln>
          </a:left>
          <a:right>
            <a:ln w="3175" cap="flat">
              <a:solidFill>
                <a:srgbClr val="000000"/>
              </a:solidFill>
              <a:prstDash val="solid"/>
              <a:miter lim="400000"/>
            </a:ln>
          </a:right>
          <a:top>
            <a:ln w="3175" cap="flat">
              <a:solidFill>
                <a:srgbClr val="000000"/>
              </a:solidFill>
              <a:prstDash val="solid"/>
              <a:miter lim="400000"/>
            </a:ln>
          </a:top>
          <a:bottom>
            <a:ln w="3175" cap="flat">
              <a:solidFill>
                <a:srgbClr val="000000"/>
              </a:solidFill>
              <a:prstDash val="solid"/>
              <a:miter lim="400000"/>
            </a:ln>
          </a:bottom>
          <a:insideH>
            <a:ln w="3175" cap="flat">
              <a:solidFill>
                <a:srgbClr val="000000"/>
              </a:solidFill>
              <a:prstDash val="solid"/>
              <a:miter lim="400000"/>
            </a:ln>
          </a:insideH>
          <a:insideV>
            <a:ln w="3175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D5D5D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4" d="100"/>
          <a:sy n="64" d="100"/>
        </p:scale>
        <p:origin x="1234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Shape 168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69" name="Shape 169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Author and Dat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643466" y="7762640"/>
            <a:ext cx="11717868" cy="352214"/>
          </a:xfrm>
          <a:prstGeom prst="rect">
            <a:avLst/>
          </a:prstGeom>
        </p:spPr>
        <p:txBody>
          <a:bodyPr lIns="24383" tIns="24383" rIns="24383" bIns="24383" anchor="b"/>
          <a:lstStyle>
            <a:lvl1pPr defTabSz="510709">
              <a:defRPr sz="1914">
                <a:latin typeface="Produkt Light"/>
                <a:ea typeface="Produkt Light"/>
                <a:cs typeface="Produkt Light"/>
                <a:sym typeface="Produkt Light"/>
              </a:defRPr>
            </a:lvl1pPr>
          </a:lstStyle>
          <a:p>
            <a:r>
              <a:t>Author and Date</a:t>
            </a:r>
          </a:p>
        </p:txBody>
      </p:sp>
      <p:sp>
        <p:nvSpPr>
          <p:cNvPr id="12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Presentation Subtitle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3" name="Presentation Title"/>
          <p:cNvSpPr txBox="1"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Presentation Title</a:t>
            </a:r>
          </a:p>
        </p:txBody>
      </p:sp>
      <p:sp>
        <p:nvSpPr>
          <p:cNvPr id="1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Photo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Curved, white arches on a grey reflective floor"/>
          <p:cNvSpPr>
            <a:spLocks noGrp="1"/>
          </p:cNvSpPr>
          <p:nvPr>
            <p:ph type="pic" idx="21"/>
          </p:nvPr>
        </p:nvSpPr>
        <p:spPr>
          <a:xfrm>
            <a:off x="-40641" y="921173"/>
            <a:ext cx="13106401" cy="7914406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22" name="Author and Date"/>
          <p:cNvSpPr txBox="1">
            <a:spLocks noGrp="1"/>
          </p:cNvSpPr>
          <p:nvPr>
            <p:ph type="body" sz="quarter" idx="22" hasCustomPrompt="1"/>
          </p:nvPr>
        </p:nvSpPr>
        <p:spPr>
          <a:xfrm>
            <a:off x="643466" y="7762240"/>
            <a:ext cx="11717868" cy="352214"/>
          </a:xfrm>
          <a:prstGeom prst="rect">
            <a:avLst/>
          </a:prstGeom>
        </p:spPr>
        <p:txBody>
          <a:bodyPr lIns="24383" tIns="24383" rIns="24383" bIns="24383" anchor="b"/>
          <a:lstStyle>
            <a:lvl1pPr defTabSz="510709">
              <a:defRPr sz="1914">
                <a:latin typeface="Produkt Light"/>
                <a:ea typeface="Produkt Light"/>
                <a:cs typeface="Produkt Light"/>
                <a:sym typeface="Produkt Light"/>
              </a:defRPr>
            </a:lvl1pPr>
          </a:lstStyle>
          <a:p>
            <a:r>
              <a:t>Author and Date</a:t>
            </a:r>
          </a:p>
        </p:txBody>
      </p:sp>
      <p:sp>
        <p:nvSpPr>
          <p:cNvPr id="23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Presentation Subtitle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24" name="Presentation Title"/>
          <p:cNvSpPr txBox="1"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Presentation Title</a:t>
            </a:r>
          </a:p>
        </p:txBody>
      </p:sp>
      <p:sp>
        <p:nvSpPr>
          <p:cNvPr id="2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512886" y="7811770"/>
            <a:ext cx="258912" cy="281009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Photo Alt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Low angle view of a tall building with mirrored glass windows"/>
          <p:cNvSpPr>
            <a:spLocks noGrp="1"/>
          </p:cNvSpPr>
          <p:nvPr>
            <p:ph type="pic" idx="21"/>
          </p:nvPr>
        </p:nvSpPr>
        <p:spPr>
          <a:xfrm>
            <a:off x="4341706" y="1219199"/>
            <a:ext cx="10972802" cy="731520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33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643466" y="1930399"/>
            <a:ext cx="5215468" cy="3137214"/>
          </a:xfrm>
          <a:prstGeom prst="rect">
            <a:avLst/>
          </a:prstGeom>
        </p:spPr>
        <p:txBody>
          <a:bodyPr/>
          <a:lstStyle>
            <a:lvl1pPr defTabSz="1733973">
              <a:defRPr sz="7000" spc="-70"/>
            </a:lvl1pPr>
          </a:lstStyle>
          <a:p>
            <a:r>
              <a:t>Slide Title</a:t>
            </a:r>
          </a:p>
        </p:txBody>
      </p:sp>
      <p:sp>
        <p:nvSpPr>
          <p:cNvPr id="34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643466" y="5032586"/>
            <a:ext cx="5215468" cy="2872227"/>
          </a:xfrm>
          <a:prstGeom prst="rect">
            <a:avLst/>
          </a:prstGeom>
        </p:spPr>
        <p:txBody>
          <a:bodyPr/>
          <a:lstStyle/>
          <a:p>
            <a:r>
              <a:t>Slide Subtitle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3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512886" y="7811770"/>
            <a:ext cx="258912" cy="281009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lide Subtitl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643466" y="2458719"/>
            <a:ext cx="11717868" cy="535095"/>
          </a:xfrm>
          <a:prstGeom prst="rect">
            <a:avLst/>
          </a:prstGeom>
        </p:spPr>
        <p:txBody>
          <a:bodyPr lIns="24383" tIns="24383" rIns="24383" bIns="24383"/>
          <a:lstStyle>
            <a:lvl1pPr defTabSz="469617">
              <a:defRPr sz="3040"/>
            </a:lvl1pPr>
          </a:lstStyle>
          <a:p>
            <a:r>
              <a:t>Slide Subtitle</a:t>
            </a:r>
          </a:p>
        </p:txBody>
      </p:sp>
      <p:sp>
        <p:nvSpPr>
          <p:cNvPr id="43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643466" y="1557866"/>
            <a:ext cx="11717868" cy="900854"/>
          </a:xfrm>
          <a:prstGeom prst="rect">
            <a:avLst/>
          </a:prstGeom>
        </p:spPr>
        <p:txBody>
          <a:bodyPr anchor="t"/>
          <a:lstStyle>
            <a:lvl1pPr defTabSz="1733973">
              <a:defRPr sz="7000" spc="-70"/>
            </a:lvl1pPr>
          </a:lstStyle>
          <a:p>
            <a:r>
              <a:t>Slide Title</a:t>
            </a:r>
          </a:p>
        </p:txBody>
      </p:sp>
      <p:sp>
        <p:nvSpPr>
          <p:cNvPr id="44" name="Body Level One…"/>
          <p:cNvSpPr txBox="1">
            <a:spLocks noGrp="1"/>
          </p:cNvSpPr>
          <p:nvPr>
            <p:ph type="body" idx="1" hasCustomPrompt="1"/>
          </p:nvPr>
        </p:nvSpPr>
        <p:spPr>
          <a:xfrm>
            <a:off x="643466" y="3485069"/>
            <a:ext cx="11717868" cy="4403207"/>
          </a:xfrm>
          <a:prstGeom prst="rect">
            <a:avLst/>
          </a:prstGeom>
        </p:spPr>
        <p:txBody>
          <a:bodyPr/>
          <a:lstStyle>
            <a:lvl1pPr marL="320039" indent="-320039" defTabSz="252871">
              <a:spcBef>
                <a:spcPts val="3300"/>
              </a:spcBef>
              <a:buSzPct val="100000"/>
              <a:buChar char="•"/>
              <a:defRPr sz="2800">
                <a:latin typeface="Graphik Light"/>
                <a:ea typeface="Graphik Light"/>
                <a:cs typeface="Graphik Light"/>
                <a:sym typeface="Graphik Light"/>
              </a:defRPr>
            </a:lvl1pPr>
            <a:lvl2pPr marL="777239" indent="-320039" defTabSz="252871">
              <a:spcBef>
                <a:spcPts val="3300"/>
              </a:spcBef>
              <a:buSzPct val="100000"/>
              <a:buChar char="•"/>
              <a:defRPr sz="2800">
                <a:latin typeface="Graphik Light"/>
                <a:ea typeface="Graphik Light"/>
                <a:cs typeface="Graphik Light"/>
                <a:sym typeface="Graphik Light"/>
              </a:defRPr>
            </a:lvl2pPr>
            <a:lvl3pPr marL="1234439" indent="-320039" defTabSz="252871">
              <a:spcBef>
                <a:spcPts val="3300"/>
              </a:spcBef>
              <a:buSzPct val="100000"/>
              <a:buChar char="•"/>
              <a:defRPr sz="2800">
                <a:latin typeface="Graphik Light"/>
                <a:ea typeface="Graphik Light"/>
                <a:cs typeface="Graphik Light"/>
                <a:sym typeface="Graphik Light"/>
              </a:defRPr>
            </a:lvl3pPr>
            <a:lvl4pPr marL="1691639" indent="-320039" defTabSz="252871">
              <a:spcBef>
                <a:spcPts val="3300"/>
              </a:spcBef>
              <a:buSzPct val="100000"/>
              <a:buChar char="•"/>
              <a:defRPr sz="2800">
                <a:latin typeface="Graphik Light"/>
                <a:ea typeface="Graphik Light"/>
                <a:cs typeface="Graphik Light"/>
                <a:sym typeface="Graphik Light"/>
              </a:defRPr>
            </a:lvl4pPr>
            <a:lvl5pPr marL="2148839" indent="-320039" defTabSz="252871">
              <a:spcBef>
                <a:spcPts val="3300"/>
              </a:spcBef>
              <a:buSzPct val="100000"/>
              <a:buChar char="•"/>
              <a:defRPr sz="2800">
                <a:latin typeface="Graphik Light"/>
                <a:ea typeface="Graphik Light"/>
                <a:cs typeface="Graphik Light"/>
                <a:sym typeface="Graphik Light"/>
              </a:defRPr>
            </a:lvl5pPr>
          </a:lstStyle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4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512886" y="7811770"/>
            <a:ext cx="258912" cy="281009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ullets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Body Level One…"/>
          <p:cNvSpPr txBox="1">
            <a:spLocks noGrp="1"/>
          </p:cNvSpPr>
          <p:nvPr>
            <p:ph type="body" idx="1" hasCustomPrompt="1"/>
          </p:nvPr>
        </p:nvSpPr>
        <p:spPr>
          <a:xfrm>
            <a:off x="643466" y="3485069"/>
            <a:ext cx="11717868" cy="4403207"/>
          </a:xfrm>
          <a:prstGeom prst="rect">
            <a:avLst/>
          </a:prstGeom>
        </p:spPr>
        <p:txBody>
          <a:bodyPr/>
          <a:lstStyle>
            <a:lvl1pPr marL="320039" indent="-320039" defTabSz="252871">
              <a:spcBef>
                <a:spcPts val="3300"/>
              </a:spcBef>
              <a:buSzPct val="100000"/>
              <a:buChar char="•"/>
              <a:defRPr sz="2800">
                <a:latin typeface="Graphik Light"/>
                <a:ea typeface="Graphik Light"/>
                <a:cs typeface="Graphik Light"/>
                <a:sym typeface="Graphik Light"/>
              </a:defRPr>
            </a:lvl1pPr>
            <a:lvl2pPr marL="777239" indent="-320039" defTabSz="252871">
              <a:spcBef>
                <a:spcPts val="3300"/>
              </a:spcBef>
              <a:buSzPct val="100000"/>
              <a:buChar char="•"/>
              <a:defRPr sz="2800">
                <a:latin typeface="Graphik Light"/>
                <a:ea typeface="Graphik Light"/>
                <a:cs typeface="Graphik Light"/>
                <a:sym typeface="Graphik Light"/>
              </a:defRPr>
            </a:lvl2pPr>
            <a:lvl3pPr marL="1234439" indent="-320039" defTabSz="252871">
              <a:spcBef>
                <a:spcPts val="3300"/>
              </a:spcBef>
              <a:buSzPct val="100000"/>
              <a:buChar char="•"/>
              <a:defRPr sz="2800">
                <a:latin typeface="Graphik Light"/>
                <a:ea typeface="Graphik Light"/>
                <a:cs typeface="Graphik Light"/>
                <a:sym typeface="Graphik Light"/>
              </a:defRPr>
            </a:lvl3pPr>
            <a:lvl4pPr marL="1691639" indent="-320039" defTabSz="252871">
              <a:spcBef>
                <a:spcPts val="3300"/>
              </a:spcBef>
              <a:buSzPct val="100000"/>
              <a:buChar char="•"/>
              <a:defRPr sz="2800">
                <a:latin typeface="Graphik Light"/>
                <a:ea typeface="Graphik Light"/>
                <a:cs typeface="Graphik Light"/>
                <a:sym typeface="Graphik Light"/>
              </a:defRPr>
            </a:lvl4pPr>
            <a:lvl5pPr marL="2148839" indent="-320039" defTabSz="252871">
              <a:spcBef>
                <a:spcPts val="3300"/>
              </a:spcBef>
              <a:buSzPct val="100000"/>
              <a:buChar char="•"/>
              <a:defRPr sz="2800">
                <a:latin typeface="Graphik Light"/>
                <a:ea typeface="Graphik Light"/>
                <a:cs typeface="Graphik Light"/>
                <a:sym typeface="Graphik Light"/>
              </a:defRPr>
            </a:lvl5pPr>
          </a:lstStyle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5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512886" y="7811770"/>
            <a:ext cx="258912" cy="281009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Photo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artial view of a ceiling with wood panelling"/>
          <p:cNvSpPr>
            <a:spLocks noGrp="1"/>
          </p:cNvSpPr>
          <p:nvPr>
            <p:ph type="pic" idx="21"/>
          </p:nvPr>
        </p:nvSpPr>
        <p:spPr>
          <a:xfrm>
            <a:off x="5113866" y="961813"/>
            <a:ext cx="11474029" cy="7626775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61" name="Slide Subtitle"/>
          <p:cNvSpPr txBox="1">
            <a:spLocks noGrp="1"/>
          </p:cNvSpPr>
          <p:nvPr>
            <p:ph type="body" sz="quarter" idx="22" hasCustomPrompt="1"/>
          </p:nvPr>
        </p:nvSpPr>
        <p:spPr>
          <a:xfrm>
            <a:off x="643466" y="2458719"/>
            <a:ext cx="5215468" cy="535095"/>
          </a:xfrm>
          <a:prstGeom prst="rect">
            <a:avLst/>
          </a:prstGeom>
        </p:spPr>
        <p:txBody>
          <a:bodyPr lIns="24383" tIns="24383" rIns="24383" bIns="24383"/>
          <a:lstStyle>
            <a:lvl1pPr defTabSz="469617">
              <a:defRPr sz="3040"/>
            </a:lvl1pPr>
          </a:lstStyle>
          <a:p>
            <a:r>
              <a:t>Slide Subtitle</a:t>
            </a:r>
          </a:p>
        </p:txBody>
      </p:sp>
      <p:sp>
        <p:nvSpPr>
          <p:cNvPr id="62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643466" y="1557866"/>
            <a:ext cx="5215468" cy="900854"/>
          </a:xfrm>
          <a:prstGeom prst="rect">
            <a:avLst/>
          </a:prstGeom>
        </p:spPr>
        <p:txBody>
          <a:bodyPr anchor="t"/>
          <a:lstStyle>
            <a:lvl1pPr defTabSz="1733973">
              <a:defRPr sz="7000" spc="-70"/>
            </a:lvl1pPr>
          </a:lstStyle>
          <a:p>
            <a:r>
              <a:t>Slide Title</a:t>
            </a:r>
          </a:p>
        </p:txBody>
      </p:sp>
      <p:sp>
        <p:nvSpPr>
          <p:cNvPr id="63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643466" y="3485069"/>
            <a:ext cx="5215468" cy="4403207"/>
          </a:xfrm>
          <a:prstGeom prst="rect">
            <a:avLst/>
          </a:prstGeom>
        </p:spPr>
        <p:txBody>
          <a:bodyPr/>
          <a:lstStyle>
            <a:lvl1pPr marL="320039" indent="-320039" defTabSz="252871">
              <a:spcBef>
                <a:spcPts val="3300"/>
              </a:spcBef>
              <a:buSzPct val="100000"/>
              <a:buChar char="•"/>
              <a:defRPr sz="2800">
                <a:latin typeface="Graphik Light"/>
                <a:ea typeface="Graphik Light"/>
                <a:cs typeface="Graphik Light"/>
                <a:sym typeface="Graphik Light"/>
              </a:defRPr>
            </a:lvl1pPr>
            <a:lvl2pPr marL="777239" indent="-320039" defTabSz="252871">
              <a:spcBef>
                <a:spcPts val="3300"/>
              </a:spcBef>
              <a:buSzPct val="100000"/>
              <a:buChar char="•"/>
              <a:defRPr sz="2800">
                <a:latin typeface="Graphik Light"/>
                <a:ea typeface="Graphik Light"/>
                <a:cs typeface="Graphik Light"/>
                <a:sym typeface="Graphik Light"/>
              </a:defRPr>
            </a:lvl2pPr>
            <a:lvl3pPr marL="1234439" indent="-320039" defTabSz="252871">
              <a:spcBef>
                <a:spcPts val="3300"/>
              </a:spcBef>
              <a:buSzPct val="100000"/>
              <a:buChar char="•"/>
              <a:defRPr sz="2800">
                <a:latin typeface="Graphik Light"/>
                <a:ea typeface="Graphik Light"/>
                <a:cs typeface="Graphik Light"/>
                <a:sym typeface="Graphik Light"/>
              </a:defRPr>
            </a:lvl3pPr>
            <a:lvl4pPr marL="1691639" indent="-320039" defTabSz="252871">
              <a:spcBef>
                <a:spcPts val="3300"/>
              </a:spcBef>
              <a:buSzPct val="100000"/>
              <a:buChar char="•"/>
              <a:defRPr sz="2800">
                <a:latin typeface="Graphik Light"/>
                <a:ea typeface="Graphik Light"/>
                <a:cs typeface="Graphik Light"/>
                <a:sym typeface="Graphik Light"/>
              </a:defRPr>
            </a:lvl4pPr>
            <a:lvl5pPr marL="2148839" indent="-320039" defTabSz="252871">
              <a:spcBef>
                <a:spcPts val="3300"/>
              </a:spcBef>
              <a:buSzPct val="100000"/>
              <a:buChar char="•"/>
              <a:defRPr sz="2800">
                <a:latin typeface="Graphik Light"/>
                <a:ea typeface="Graphik Light"/>
                <a:cs typeface="Graphik Light"/>
                <a:sym typeface="Graphik Light"/>
              </a:defRPr>
            </a:lvl5pPr>
          </a:lstStyle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6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512886" y="7811770"/>
            <a:ext cx="258912" cy="281009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Live Video Small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lide Subtitl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643466" y="2458719"/>
            <a:ext cx="11717868" cy="535095"/>
          </a:xfrm>
          <a:prstGeom prst="rect">
            <a:avLst/>
          </a:prstGeom>
        </p:spPr>
        <p:txBody>
          <a:bodyPr lIns="24383" tIns="24383" rIns="24383" bIns="24383"/>
          <a:lstStyle>
            <a:lvl1pPr defTabSz="469617">
              <a:defRPr sz="3040"/>
            </a:lvl1pPr>
          </a:lstStyle>
          <a:p>
            <a:r>
              <a:t>Slide Subtitle</a:t>
            </a:r>
          </a:p>
        </p:txBody>
      </p:sp>
      <p:sp>
        <p:nvSpPr>
          <p:cNvPr id="72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643466" y="1557866"/>
            <a:ext cx="11717868" cy="900854"/>
          </a:xfrm>
          <a:prstGeom prst="rect">
            <a:avLst/>
          </a:prstGeom>
        </p:spPr>
        <p:txBody>
          <a:bodyPr anchor="t"/>
          <a:lstStyle>
            <a:lvl1pPr defTabSz="1733973">
              <a:defRPr sz="7000" spc="-70"/>
            </a:lvl1pPr>
          </a:lstStyle>
          <a:p>
            <a:r>
              <a:t>Slide Title</a:t>
            </a:r>
          </a:p>
        </p:txBody>
      </p:sp>
      <p:sp>
        <p:nvSpPr>
          <p:cNvPr id="73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643466" y="3485069"/>
            <a:ext cx="5215468" cy="4403207"/>
          </a:xfrm>
          <a:prstGeom prst="rect">
            <a:avLst/>
          </a:prstGeom>
        </p:spPr>
        <p:txBody>
          <a:bodyPr/>
          <a:lstStyle>
            <a:lvl1pPr marL="320039" indent="-320039" defTabSz="252871">
              <a:spcBef>
                <a:spcPts val="3300"/>
              </a:spcBef>
              <a:buSzPct val="100000"/>
              <a:buChar char="•"/>
              <a:defRPr sz="2800">
                <a:latin typeface="Graphik Light"/>
                <a:ea typeface="Graphik Light"/>
                <a:cs typeface="Graphik Light"/>
                <a:sym typeface="Graphik Light"/>
              </a:defRPr>
            </a:lvl1pPr>
            <a:lvl2pPr marL="777239" indent="-320039" defTabSz="252871">
              <a:spcBef>
                <a:spcPts val="3300"/>
              </a:spcBef>
              <a:buSzPct val="100000"/>
              <a:buChar char="•"/>
              <a:defRPr sz="2800">
                <a:latin typeface="Graphik Light"/>
                <a:ea typeface="Graphik Light"/>
                <a:cs typeface="Graphik Light"/>
                <a:sym typeface="Graphik Light"/>
              </a:defRPr>
            </a:lvl2pPr>
            <a:lvl3pPr marL="1234439" indent="-320039" defTabSz="252871">
              <a:spcBef>
                <a:spcPts val="3300"/>
              </a:spcBef>
              <a:buSzPct val="100000"/>
              <a:buChar char="•"/>
              <a:defRPr sz="2800">
                <a:latin typeface="Graphik Light"/>
                <a:ea typeface="Graphik Light"/>
                <a:cs typeface="Graphik Light"/>
                <a:sym typeface="Graphik Light"/>
              </a:defRPr>
            </a:lvl3pPr>
            <a:lvl4pPr marL="1691639" indent="-320039" defTabSz="252871">
              <a:spcBef>
                <a:spcPts val="3300"/>
              </a:spcBef>
              <a:buSzPct val="100000"/>
              <a:buChar char="•"/>
              <a:defRPr sz="2800">
                <a:latin typeface="Graphik Light"/>
                <a:ea typeface="Graphik Light"/>
                <a:cs typeface="Graphik Light"/>
                <a:sym typeface="Graphik Light"/>
              </a:defRPr>
            </a:lvl4pPr>
            <a:lvl5pPr marL="2148839" indent="-320039" defTabSz="252871">
              <a:spcBef>
                <a:spcPts val="3300"/>
              </a:spcBef>
              <a:buSzPct val="100000"/>
              <a:buChar char="•"/>
              <a:defRPr sz="2800">
                <a:latin typeface="Graphik Light"/>
                <a:ea typeface="Graphik Light"/>
                <a:cs typeface="Graphik Light"/>
                <a:sym typeface="Graphik Light"/>
              </a:defRPr>
            </a:lvl5pPr>
          </a:lstStyle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7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512886" y="7811770"/>
            <a:ext cx="258912" cy="281009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Live Video Large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Slide Subtitl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643466" y="2458719"/>
            <a:ext cx="5215468" cy="535095"/>
          </a:xfrm>
          <a:prstGeom prst="rect">
            <a:avLst/>
          </a:prstGeom>
        </p:spPr>
        <p:txBody>
          <a:bodyPr lIns="24383" tIns="24383" rIns="24383" bIns="24383"/>
          <a:lstStyle>
            <a:lvl1pPr defTabSz="469617">
              <a:defRPr sz="3040"/>
            </a:lvl1pPr>
          </a:lstStyle>
          <a:p>
            <a:r>
              <a:t>Slide Subtitle</a:t>
            </a:r>
          </a:p>
        </p:txBody>
      </p:sp>
      <p:sp>
        <p:nvSpPr>
          <p:cNvPr id="82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643466" y="1557866"/>
            <a:ext cx="5215468" cy="900854"/>
          </a:xfrm>
          <a:prstGeom prst="rect">
            <a:avLst/>
          </a:prstGeom>
        </p:spPr>
        <p:txBody>
          <a:bodyPr anchor="t"/>
          <a:lstStyle>
            <a:lvl1pPr defTabSz="1733973">
              <a:defRPr sz="7000" spc="-70"/>
            </a:lvl1pPr>
          </a:lstStyle>
          <a:p>
            <a:r>
              <a:t>Slide Title</a:t>
            </a:r>
          </a:p>
        </p:txBody>
      </p:sp>
      <p:sp>
        <p:nvSpPr>
          <p:cNvPr id="83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643466" y="3485069"/>
            <a:ext cx="5215468" cy="4403207"/>
          </a:xfrm>
          <a:prstGeom prst="rect">
            <a:avLst/>
          </a:prstGeom>
        </p:spPr>
        <p:txBody>
          <a:bodyPr/>
          <a:lstStyle>
            <a:lvl1pPr marL="320039" indent="-320039" defTabSz="252871">
              <a:spcBef>
                <a:spcPts val="3300"/>
              </a:spcBef>
              <a:buSzPct val="100000"/>
              <a:buChar char="•"/>
              <a:defRPr sz="2800">
                <a:latin typeface="Graphik Light"/>
                <a:ea typeface="Graphik Light"/>
                <a:cs typeface="Graphik Light"/>
                <a:sym typeface="Graphik Light"/>
              </a:defRPr>
            </a:lvl1pPr>
            <a:lvl2pPr marL="777239" indent="-320039" defTabSz="252871">
              <a:spcBef>
                <a:spcPts val="3300"/>
              </a:spcBef>
              <a:buSzPct val="100000"/>
              <a:buChar char="•"/>
              <a:defRPr sz="2800">
                <a:latin typeface="Graphik Light"/>
                <a:ea typeface="Graphik Light"/>
                <a:cs typeface="Graphik Light"/>
                <a:sym typeface="Graphik Light"/>
              </a:defRPr>
            </a:lvl2pPr>
            <a:lvl3pPr marL="1234439" indent="-320039" defTabSz="252871">
              <a:spcBef>
                <a:spcPts val="3300"/>
              </a:spcBef>
              <a:buSzPct val="100000"/>
              <a:buChar char="•"/>
              <a:defRPr sz="2800">
                <a:latin typeface="Graphik Light"/>
                <a:ea typeface="Graphik Light"/>
                <a:cs typeface="Graphik Light"/>
                <a:sym typeface="Graphik Light"/>
              </a:defRPr>
            </a:lvl3pPr>
            <a:lvl4pPr marL="1691639" indent="-320039" defTabSz="252871">
              <a:spcBef>
                <a:spcPts val="3300"/>
              </a:spcBef>
              <a:buSzPct val="100000"/>
              <a:buChar char="•"/>
              <a:defRPr sz="2800">
                <a:latin typeface="Graphik Light"/>
                <a:ea typeface="Graphik Light"/>
                <a:cs typeface="Graphik Light"/>
                <a:sym typeface="Graphik Light"/>
              </a:defRPr>
            </a:lvl4pPr>
            <a:lvl5pPr marL="2148839" indent="-320039" defTabSz="252871">
              <a:spcBef>
                <a:spcPts val="3300"/>
              </a:spcBef>
              <a:buSzPct val="100000"/>
              <a:buChar char="•"/>
              <a:defRPr sz="2800">
                <a:latin typeface="Graphik Light"/>
                <a:ea typeface="Graphik Light"/>
                <a:cs typeface="Graphik Light"/>
                <a:sym typeface="Graphik Light"/>
              </a:defRPr>
            </a:lvl5pPr>
          </a:lstStyle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8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512886" y="7811770"/>
            <a:ext cx="258912" cy="281009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ection Title"/>
          <p:cNvSpPr txBox="1">
            <a:spLocks noGrp="1"/>
          </p:cNvSpPr>
          <p:nvPr>
            <p:ph type="title" hasCustomPrompt="1"/>
          </p:nvPr>
        </p:nvSpPr>
        <p:spPr>
          <a:xfrm>
            <a:off x="643464" y="3305386"/>
            <a:ext cx="11717870" cy="2479041"/>
          </a:xfrm>
          <a:prstGeom prst="rect">
            <a:avLst/>
          </a:prstGeom>
        </p:spPr>
        <p:txBody>
          <a:bodyPr anchor="ctr"/>
          <a:lstStyle>
            <a:lvl1pPr defTabSz="1733973"/>
          </a:lstStyle>
          <a:p>
            <a:r>
              <a:t>Section Title</a:t>
            </a:r>
          </a:p>
        </p:txBody>
      </p:sp>
      <p:sp>
        <p:nvSpPr>
          <p:cNvPr id="9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512886" y="7811770"/>
            <a:ext cx="258912" cy="281009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Only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lide Subtitl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643466" y="2458719"/>
            <a:ext cx="11717868" cy="535095"/>
          </a:xfrm>
          <a:prstGeom prst="rect">
            <a:avLst/>
          </a:prstGeom>
        </p:spPr>
        <p:txBody>
          <a:bodyPr lIns="24383" tIns="24383" rIns="24383" bIns="24383"/>
          <a:lstStyle>
            <a:lvl1pPr defTabSz="469617">
              <a:defRPr sz="3040"/>
            </a:lvl1pPr>
          </a:lstStyle>
          <a:p>
            <a:r>
              <a:t>Slide Subtitle</a:t>
            </a:r>
          </a:p>
        </p:txBody>
      </p:sp>
      <p:sp>
        <p:nvSpPr>
          <p:cNvPr id="100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643466" y="1557866"/>
            <a:ext cx="11717868" cy="900854"/>
          </a:xfrm>
          <a:prstGeom prst="rect">
            <a:avLst/>
          </a:prstGeom>
        </p:spPr>
        <p:txBody>
          <a:bodyPr anchor="t"/>
          <a:lstStyle>
            <a:lvl1pPr defTabSz="1733973">
              <a:defRPr sz="7000" spc="-70"/>
            </a:lvl1pPr>
          </a:lstStyle>
          <a:p>
            <a:r>
              <a:t>Slide Title</a:t>
            </a:r>
          </a:p>
        </p:txBody>
      </p:sp>
      <p:sp>
        <p:nvSpPr>
          <p:cNvPr id="10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512886" y="7811770"/>
            <a:ext cx="258912" cy="281009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Agenda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Agenda Subtitl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643466" y="2458719"/>
            <a:ext cx="11717868" cy="535095"/>
          </a:xfrm>
          <a:prstGeom prst="rect">
            <a:avLst/>
          </a:prstGeom>
        </p:spPr>
        <p:txBody>
          <a:bodyPr lIns="24383" tIns="24383" rIns="24383" bIns="24383"/>
          <a:lstStyle>
            <a:lvl1pPr defTabSz="469617">
              <a:defRPr sz="3040"/>
            </a:lvl1pPr>
          </a:lstStyle>
          <a:p>
            <a:r>
              <a:t>Agenda Subtitle</a:t>
            </a:r>
          </a:p>
        </p:txBody>
      </p:sp>
      <p:sp>
        <p:nvSpPr>
          <p:cNvPr id="109" name="Body Level One…"/>
          <p:cNvSpPr txBox="1">
            <a:spLocks noGrp="1"/>
          </p:cNvSpPr>
          <p:nvPr>
            <p:ph type="body" idx="1" hasCustomPrompt="1"/>
          </p:nvPr>
        </p:nvSpPr>
        <p:spPr>
          <a:xfrm>
            <a:off x="643466" y="3485069"/>
            <a:ext cx="11717868" cy="4403207"/>
          </a:xfrm>
          <a:prstGeom prst="rect">
            <a:avLst/>
          </a:prstGeom>
        </p:spPr>
        <p:txBody>
          <a:bodyPr/>
          <a:lstStyle>
            <a:lvl1pPr defTabSz="252871">
              <a:spcBef>
                <a:spcPts val="4200"/>
              </a:spcBef>
              <a:defRPr sz="3400">
                <a:latin typeface="Graphik Light"/>
                <a:ea typeface="Graphik Light"/>
                <a:cs typeface="Graphik Light"/>
                <a:sym typeface="Graphik Light"/>
              </a:defRPr>
            </a:lvl1pPr>
            <a:lvl2pPr defTabSz="252871">
              <a:spcBef>
                <a:spcPts val="4200"/>
              </a:spcBef>
              <a:defRPr sz="3400">
                <a:latin typeface="Graphik Light"/>
                <a:ea typeface="Graphik Light"/>
                <a:cs typeface="Graphik Light"/>
                <a:sym typeface="Graphik Light"/>
              </a:defRPr>
            </a:lvl2pPr>
            <a:lvl3pPr defTabSz="252871">
              <a:spcBef>
                <a:spcPts val="4200"/>
              </a:spcBef>
              <a:defRPr sz="3400">
                <a:latin typeface="Graphik Light"/>
                <a:ea typeface="Graphik Light"/>
                <a:cs typeface="Graphik Light"/>
                <a:sym typeface="Graphik Light"/>
              </a:defRPr>
            </a:lvl3pPr>
            <a:lvl4pPr defTabSz="252871">
              <a:spcBef>
                <a:spcPts val="4200"/>
              </a:spcBef>
              <a:defRPr sz="3400">
                <a:latin typeface="Graphik Light"/>
                <a:ea typeface="Graphik Light"/>
                <a:cs typeface="Graphik Light"/>
                <a:sym typeface="Graphik Light"/>
              </a:defRPr>
            </a:lvl4pPr>
            <a:lvl5pPr defTabSz="252871">
              <a:spcBef>
                <a:spcPts val="4200"/>
              </a:spcBef>
              <a:defRPr sz="3400">
                <a:latin typeface="Graphik Light"/>
                <a:ea typeface="Graphik Light"/>
                <a:cs typeface="Graphik Light"/>
                <a:sym typeface="Graphik Light"/>
              </a:defRPr>
            </a:lvl5pPr>
          </a:lstStyle>
          <a:p>
            <a:r>
              <a:t>Agenda Topics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10" name="Agenda Title"/>
          <p:cNvSpPr txBox="1">
            <a:spLocks noGrp="1"/>
          </p:cNvSpPr>
          <p:nvPr>
            <p:ph type="title" hasCustomPrompt="1"/>
          </p:nvPr>
        </p:nvSpPr>
        <p:spPr>
          <a:xfrm>
            <a:off x="643466" y="1557866"/>
            <a:ext cx="11717868" cy="900854"/>
          </a:xfrm>
          <a:prstGeom prst="rect">
            <a:avLst/>
          </a:prstGeom>
        </p:spPr>
        <p:txBody>
          <a:bodyPr anchor="t"/>
          <a:lstStyle>
            <a:lvl1pPr defTabSz="1733973">
              <a:defRPr sz="7000" spc="-70"/>
            </a:lvl1pPr>
          </a:lstStyle>
          <a:p>
            <a:r>
              <a:t>Agenda Title</a:t>
            </a:r>
          </a:p>
        </p:txBody>
      </p:sp>
      <p:sp>
        <p:nvSpPr>
          <p:cNvPr id="11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512886" y="7811770"/>
            <a:ext cx="258912" cy="281009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Body Level One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643466" y="3454400"/>
            <a:ext cx="11717868" cy="2181014"/>
          </a:xfrm>
          <a:prstGeom prst="rect">
            <a:avLst/>
          </a:prstGeom>
        </p:spPr>
        <p:txBody>
          <a:bodyPr anchor="ctr"/>
          <a:lstStyle>
            <a:lvl1pPr algn="ctr" defTabSz="1733973">
              <a:lnSpc>
                <a:spcPct val="90000"/>
              </a:lnSpc>
              <a:defRPr sz="8400" spc="-84"/>
            </a:lvl1pPr>
            <a:lvl2pPr algn="ctr" defTabSz="1733973">
              <a:lnSpc>
                <a:spcPct val="90000"/>
              </a:lnSpc>
              <a:defRPr sz="8400" spc="-84"/>
            </a:lvl2pPr>
            <a:lvl3pPr algn="ctr" defTabSz="1733973">
              <a:lnSpc>
                <a:spcPct val="90000"/>
              </a:lnSpc>
              <a:defRPr sz="8400" spc="-84"/>
            </a:lvl3pPr>
            <a:lvl4pPr algn="ctr" defTabSz="1733973">
              <a:lnSpc>
                <a:spcPct val="90000"/>
              </a:lnSpc>
              <a:defRPr sz="8400" spc="-84"/>
            </a:lvl4pPr>
            <a:lvl5pPr algn="ctr" defTabSz="1733973">
              <a:lnSpc>
                <a:spcPct val="90000"/>
              </a:lnSpc>
              <a:defRPr sz="8400" spc="-84"/>
            </a:lvl5pPr>
          </a:lstStyle>
          <a:p>
            <a:r>
              <a:t>Statement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19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512886" y="7811770"/>
            <a:ext cx="258912" cy="281009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ig F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Body Level One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643466" y="1862666"/>
            <a:ext cx="11717868" cy="3921761"/>
          </a:xfrm>
          <a:prstGeom prst="rect">
            <a:avLst/>
          </a:prstGeom>
        </p:spPr>
        <p:txBody>
          <a:bodyPr anchor="b"/>
          <a:lstStyle>
            <a:lvl1pPr algn="ctr" defTabSz="1733973">
              <a:lnSpc>
                <a:spcPct val="90000"/>
              </a:lnSpc>
              <a:defRPr sz="24800" spc="-1240"/>
            </a:lvl1pPr>
            <a:lvl2pPr algn="ctr" defTabSz="1733973">
              <a:lnSpc>
                <a:spcPct val="90000"/>
              </a:lnSpc>
              <a:defRPr sz="24800" spc="-1240"/>
            </a:lvl2pPr>
            <a:lvl3pPr algn="ctr" defTabSz="1733973">
              <a:lnSpc>
                <a:spcPct val="90000"/>
              </a:lnSpc>
              <a:defRPr sz="24800" spc="-1240"/>
            </a:lvl3pPr>
            <a:lvl4pPr algn="ctr" defTabSz="1733973">
              <a:lnSpc>
                <a:spcPct val="90000"/>
              </a:lnSpc>
              <a:defRPr sz="24800" spc="-1240"/>
            </a:lvl4pPr>
            <a:lvl5pPr algn="ctr" defTabSz="1733973">
              <a:lnSpc>
                <a:spcPct val="90000"/>
              </a:lnSpc>
              <a:defRPr sz="24800" spc="-1240"/>
            </a:lvl5pPr>
          </a:lstStyle>
          <a:p>
            <a:r>
              <a:t>100%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27" name="Fact information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643466" y="5554133"/>
            <a:ext cx="11717868" cy="575734"/>
          </a:xfrm>
          <a:prstGeom prst="rect">
            <a:avLst/>
          </a:prstGeom>
        </p:spPr>
        <p:txBody>
          <a:bodyPr lIns="24383" tIns="24383" rIns="24383" bIns="24383"/>
          <a:lstStyle>
            <a:lvl1pPr algn="ctr" defTabSz="498968">
              <a:lnSpc>
                <a:spcPct val="90000"/>
              </a:lnSpc>
              <a:defRPr sz="3230" spc="-32"/>
            </a:lvl1pPr>
          </a:lstStyle>
          <a:p>
            <a:r>
              <a:t>Fact information</a:t>
            </a:r>
          </a:p>
        </p:txBody>
      </p:sp>
      <p:sp>
        <p:nvSpPr>
          <p:cNvPr id="12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512886" y="7811770"/>
            <a:ext cx="258912" cy="281009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Attribution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2912533" y="6319520"/>
            <a:ext cx="7321975" cy="372534"/>
          </a:xfrm>
          <a:prstGeom prst="rect">
            <a:avLst/>
          </a:prstGeom>
        </p:spPr>
        <p:txBody>
          <a:bodyPr lIns="24383" tIns="24383" rIns="24383" bIns="24383"/>
          <a:lstStyle>
            <a:lvl1pPr defTabSz="493098">
              <a:defRPr sz="2016">
                <a:latin typeface="Produkt Light"/>
                <a:ea typeface="Produkt Light"/>
                <a:cs typeface="Produkt Light"/>
                <a:sym typeface="Produkt Light"/>
              </a:defRPr>
            </a:lvl1pPr>
          </a:lstStyle>
          <a:p>
            <a:r>
              <a:t>Attribution</a:t>
            </a:r>
          </a:p>
        </p:txBody>
      </p:sp>
      <p:sp>
        <p:nvSpPr>
          <p:cNvPr id="136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2770293" y="3440853"/>
            <a:ext cx="7464214" cy="2363894"/>
          </a:xfrm>
          <a:prstGeom prst="rect">
            <a:avLst/>
          </a:prstGeom>
        </p:spPr>
        <p:txBody>
          <a:bodyPr anchor="b"/>
          <a:lstStyle>
            <a:lvl1pPr marL="180622" indent="-180622" defTabSz="1733973">
              <a:lnSpc>
                <a:spcPct val="90000"/>
              </a:lnSpc>
              <a:defRPr sz="6600" spc="-66"/>
            </a:lvl1pPr>
            <a:lvl2pPr marL="180622" indent="276577" defTabSz="1733973">
              <a:lnSpc>
                <a:spcPct val="90000"/>
              </a:lnSpc>
              <a:defRPr sz="6600" spc="-66"/>
            </a:lvl2pPr>
            <a:lvl3pPr marL="180622" indent="733777" defTabSz="1733973">
              <a:lnSpc>
                <a:spcPct val="90000"/>
              </a:lnSpc>
              <a:defRPr sz="6600" spc="-66"/>
            </a:lvl3pPr>
            <a:lvl4pPr marL="180622" indent="1190977" defTabSz="1733973">
              <a:lnSpc>
                <a:spcPct val="90000"/>
              </a:lnSpc>
              <a:defRPr sz="6600" spc="-66"/>
            </a:lvl4pPr>
            <a:lvl5pPr marL="180622" indent="1648177" defTabSz="1733973">
              <a:lnSpc>
                <a:spcPct val="90000"/>
              </a:lnSpc>
              <a:defRPr sz="6600" spc="-66"/>
            </a:lvl5pPr>
          </a:lstStyle>
          <a:p>
            <a:r>
              <a:t>“Notable Quote”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37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512886" y="7811770"/>
            <a:ext cx="258912" cy="281009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3 Up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Corridor of an open-air stone building under a pink and purple sky"/>
          <p:cNvSpPr>
            <a:spLocks noGrp="1"/>
          </p:cNvSpPr>
          <p:nvPr>
            <p:ph type="pic" sz="quarter" idx="21"/>
          </p:nvPr>
        </p:nvSpPr>
        <p:spPr>
          <a:xfrm>
            <a:off x="670559" y="2932853"/>
            <a:ext cx="3887895" cy="3887894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45" name="Black and white close-up of a curved roof"/>
          <p:cNvSpPr>
            <a:spLocks noGrp="1"/>
          </p:cNvSpPr>
          <p:nvPr>
            <p:ph type="pic" sz="quarter" idx="22"/>
          </p:nvPr>
        </p:nvSpPr>
        <p:spPr>
          <a:xfrm>
            <a:off x="3508000" y="3156373"/>
            <a:ext cx="5988800" cy="3440854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46" name="Low angle view of a metal spiral staircase"/>
          <p:cNvSpPr>
            <a:spLocks noGrp="1"/>
          </p:cNvSpPr>
          <p:nvPr>
            <p:ph type="pic" sz="quarter" idx="23"/>
          </p:nvPr>
        </p:nvSpPr>
        <p:spPr>
          <a:xfrm>
            <a:off x="7809653" y="3156373"/>
            <a:ext cx="5161281" cy="3440854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47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512886" y="7811770"/>
            <a:ext cx="258912" cy="281009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Futuristic, white corridor with shadows"/>
          <p:cNvSpPr>
            <a:spLocks noGrp="1"/>
          </p:cNvSpPr>
          <p:nvPr>
            <p:ph type="pic" idx="21"/>
          </p:nvPr>
        </p:nvSpPr>
        <p:spPr>
          <a:xfrm>
            <a:off x="-20321" y="941493"/>
            <a:ext cx="13038669" cy="7873767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5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512886" y="7811770"/>
            <a:ext cx="258912" cy="281009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512886" y="7811770"/>
            <a:ext cx="258912" cy="281009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9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ody Level One…"/>
          <p:cNvSpPr txBox="1">
            <a:spLocks noGrp="1"/>
          </p:cNvSpPr>
          <p:nvPr>
            <p:ph type="body" idx="1" hasCustomPrompt="1"/>
          </p:nvPr>
        </p:nvSpPr>
        <p:spPr>
          <a:xfrm>
            <a:off x="643466" y="5140959"/>
            <a:ext cx="11717868" cy="1070188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27093" tIns="27093" rIns="27093" bIns="27093">
            <a:normAutofit/>
          </a:bodyPr>
          <a:lstStyle/>
          <a:p>
            <a:r>
              <a:t>Presentation Subtitle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3" name="Presentation Title"/>
          <p:cNvSpPr txBox="1">
            <a:spLocks noGrp="1"/>
          </p:cNvSpPr>
          <p:nvPr>
            <p:ph type="title" hasCustomPrompt="1"/>
          </p:nvPr>
        </p:nvSpPr>
        <p:spPr>
          <a:xfrm>
            <a:off x="643466" y="2614506"/>
            <a:ext cx="11717870" cy="2479041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27093" tIns="27093" rIns="27093" bIns="27093" anchor="b">
            <a:normAutofit/>
          </a:bodyPr>
          <a:lstStyle/>
          <a:p>
            <a:r>
              <a:t>Presentation Title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512886" y="7812847"/>
            <a:ext cx="258912" cy="281010"/>
          </a:xfrm>
          <a:prstGeom prst="rect">
            <a:avLst/>
          </a:prstGeom>
          <a:ln w="3175">
            <a:miter lim="400000"/>
          </a:ln>
        </p:spPr>
        <p:txBody>
          <a:bodyPr wrap="none" lIns="27093" tIns="27093" rIns="27093" bIns="27093" anchor="b">
            <a:spAutoFit/>
          </a:bodyPr>
          <a:lstStyle>
            <a:lvl1pPr algn="r" defTabSz="415431">
              <a:spcBef>
                <a:spcPts val="0"/>
              </a:spcBef>
              <a:defRPr sz="1400">
                <a:latin typeface="Graphik"/>
                <a:ea typeface="Graphik"/>
                <a:cs typeface="Graphik"/>
                <a:sym typeface="Graphik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</p:sldLayoutIdLst>
  <p:transition spd="med"/>
  <p:txStyles>
    <p:titleStyle>
      <a:lvl1pPr marL="0" marR="0" indent="0" algn="l" defTabSz="252871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400" b="0" i="0" u="none" strike="noStrike" cap="none" spc="-84" baseline="0">
          <a:solidFill>
            <a:schemeClr val="accent1">
              <a:satOff val="-9155"/>
              <a:lumOff val="-32673"/>
            </a:schemeClr>
          </a:solidFill>
          <a:uFillTx/>
          <a:latin typeface="+mn-lt"/>
          <a:ea typeface="+mn-ea"/>
          <a:cs typeface="+mn-cs"/>
          <a:sym typeface="Produkt Extralight"/>
        </a:defRPr>
      </a:lvl1pPr>
      <a:lvl2pPr marL="0" marR="0" indent="457200" algn="l" defTabSz="252871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400" b="0" i="0" u="none" strike="noStrike" cap="none" spc="-84" baseline="0">
          <a:solidFill>
            <a:schemeClr val="accent1">
              <a:satOff val="-9155"/>
              <a:lumOff val="-32673"/>
            </a:schemeClr>
          </a:solidFill>
          <a:uFillTx/>
          <a:latin typeface="+mn-lt"/>
          <a:ea typeface="+mn-ea"/>
          <a:cs typeface="+mn-cs"/>
          <a:sym typeface="Produkt Extralight"/>
        </a:defRPr>
      </a:lvl2pPr>
      <a:lvl3pPr marL="0" marR="0" indent="914400" algn="l" defTabSz="252871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400" b="0" i="0" u="none" strike="noStrike" cap="none" spc="-84" baseline="0">
          <a:solidFill>
            <a:schemeClr val="accent1">
              <a:satOff val="-9155"/>
              <a:lumOff val="-32673"/>
            </a:schemeClr>
          </a:solidFill>
          <a:uFillTx/>
          <a:latin typeface="+mn-lt"/>
          <a:ea typeface="+mn-ea"/>
          <a:cs typeface="+mn-cs"/>
          <a:sym typeface="Produkt Extralight"/>
        </a:defRPr>
      </a:lvl3pPr>
      <a:lvl4pPr marL="0" marR="0" indent="1371600" algn="l" defTabSz="252871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400" b="0" i="0" u="none" strike="noStrike" cap="none" spc="-84" baseline="0">
          <a:solidFill>
            <a:schemeClr val="accent1">
              <a:satOff val="-9155"/>
              <a:lumOff val="-32673"/>
            </a:schemeClr>
          </a:solidFill>
          <a:uFillTx/>
          <a:latin typeface="+mn-lt"/>
          <a:ea typeface="+mn-ea"/>
          <a:cs typeface="+mn-cs"/>
          <a:sym typeface="Produkt Extralight"/>
        </a:defRPr>
      </a:lvl4pPr>
      <a:lvl5pPr marL="0" marR="0" indent="1828800" algn="l" defTabSz="252871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400" b="0" i="0" u="none" strike="noStrike" cap="none" spc="-84" baseline="0">
          <a:solidFill>
            <a:schemeClr val="accent1">
              <a:satOff val="-9155"/>
              <a:lumOff val="-32673"/>
            </a:schemeClr>
          </a:solidFill>
          <a:uFillTx/>
          <a:latin typeface="+mn-lt"/>
          <a:ea typeface="+mn-ea"/>
          <a:cs typeface="+mn-cs"/>
          <a:sym typeface="Produkt Extralight"/>
        </a:defRPr>
      </a:lvl5pPr>
      <a:lvl6pPr marL="0" marR="0" indent="2286000" algn="l" defTabSz="252871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400" b="0" i="0" u="none" strike="noStrike" cap="none" spc="-84" baseline="0">
          <a:solidFill>
            <a:schemeClr val="accent1">
              <a:satOff val="-9155"/>
              <a:lumOff val="-32673"/>
            </a:schemeClr>
          </a:solidFill>
          <a:uFillTx/>
          <a:latin typeface="+mn-lt"/>
          <a:ea typeface="+mn-ea"/>
          <a:cs typeface="+mn-cs"/>
          <a:sym typeface="Produkt Extralight"/>
        </a:defRPr>
      </a:lvl6pPr>
      <a:lvl7pPr marL="0" marR="0" indent="2743200" algn="l" defTabSz="252871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400" b="0" i="0" u="none" strike="noStrike" cap="none" spc="-84" baseline="0">
          <a:solidFill>
            <a:schemeClr val="accent1">
              <a:satOff val="-9155"/>
              <a:lumOff val="-32673"/>
            </a:schemeClr>
          </a:solidFill>
          <a:uFillTx/>
          <a:latin typeface="+mn-lt"/>
          <a:ea typeface="+mn-ea"/>
          <a:cs typeface="+mn-cs"/>
          <a:sym typeface="Produkt Extralight"/>
        </a:defRPr>
      </a:lvl7pPr>
      <a:lvl8pPr marL="0" marR="0" indent="3200400" algn="l" defTabSz="252871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400" b="0" i="0" u="none" strike="noStrike" cap="none" spc="-84" baseline="0">
          <a:solidFill>
            <a:schemeClr val="accent1">
              <a:satOff val="-9155"/>
              <a:lumOff val="-32673"/>
            </a:schemeClr>
          </a:solidFill>
          <a:uFillTx/>
          <a:latin typeface="+mn-lt"/>
          <a:ea typeface="+mn-ea"/>
          <a:cs typeface="+mn-cs"/>
          <a:sym typeface="Produkt Extralight"/>
        </a:defRPr>
      </a:lvl8pPr>
      <a:lvl9pPr marL="0" marR="0" indent="3657600" algn="l" defTabSz="252871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400" b="0" i="0" u="none" strike="noStrike" cap="none" spc="-84" baseline="0">
          <a:solidFill>
            <a:schemeClr val="accent1">
              <a:satOff val="-9155"/>
              <a:lumOff val="-32673"/>
            </a:schemeClr>
          </a:solidFill>
          <a:uFillTx/>
          <a:latin typeface="+mn-lt"/>
          <a:ea typeface="+mn-ea"/>
          <a:cs typeface="+mn-cs"/>
          <a:sym typeface="Produkt Extralight"/>
        </a:defRPr>
      </a:lvl9pPr>
    </p:titleStyle>
    <p:bodyStyle>
      <a:lvl1pPr marL="0" marR="0" indent="0" algn="l" defTabSz="587022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800" b="0" i="0" u="none" strike="noStrike" cap="none" spc="0" baseline="0">
          <a:solidFill>
            <a:schemeClr val="accent1">
              <a:satOff val="-9155"/>
              <a:lumOff val="-32673"/>
            </a:schemeClr>
          </a:solidFill>
          <a:uFillTx/>
          <a:latin typeface="+mn-lt"/>
          <a:ea typeface="+mn-ea"/>
          <a:cs typeface="+mn-cs"/>
          <a:sym typeface="Produkt Extralight"/>
        </a:defRPr>
      </a:lvl1pPr>
      <a:lvl2pPr marL="0" marR="0" indent="457200" algn="l" defTabSz="587022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800" b="0" i="0" u="none" strike="noStrike" cap="none" spc="0" baseline="0">
          <a:solidFill>
            <a:schemeClr val="accent1">
              <a:satOff val="-9155"/>
              <a:lumOff val="-32673"/>
            </a:schemeClr>
          </a:solidFill>
          <a:uFillTx/>
          <a:latin typeface="+mn-lt"/>
          <a:ea typeface="+mn-ea"/>
          <a:cs typeface="+mn-cs"/>
          <a:sym typeface="Produkt Extralight"/>
        </a:defRPr>
      </a:lvl2pPr>
      <a:lvl3pPr marL="0" marR="0" indent="914400" algn="l" defTabSz="587022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800" b="0" i="0" u="none" strike="noStrike" cap="none" spc="0" baseline="0">
          <a:solidFill>
            <a:schemeClr val="accent1">
              <a:satOff val="-9155"/>
              <a:lumOff val="-32673"/>
            </a:schemeClr>
          </a:solidFill>
          <a:uFillTx/>
          <a:latin typeface="+mn-lt"/>
          <a:ea typeface="+mn-ea"/>
          <a:cs typeface="+mn-cs"/>
          <a:sym typeface="Produkt Extralight"/>
        </a:defRPr>
      </a:lvl3pPr>
      <a:lvl4pPr marL="0" marR="0" indent="1371600" algn="l" defTabSz="587022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800" b="0" i="0" u="none" strike="noStrike" cap="none" spc="0" baseline="0">
          <a:solidFill>
            <a:schemeClr val="accent1">
              <a:satOff val="-9155"/>
              <a:lumOff val="-32673"/>
            </a:schemeClr>
          </a:solidFill>
          <a:uFillTx/>
          <a:latin typeface="+mn-lt"/>
          <a:ea typeface="+mn-ea"/>
          <a:cs typeface="+mn-cs"/>
          <a:sym typeface="Produkt Extralight"/>
        </a:defRPr>
      </a:lvl4pPr>
      <a:lvl5pPr marL="0" marR="0" indent="1828800" algn="l" defTabSz="587022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800" b="0" i="0" u="none" strike="noStrike" cap="none" spc="0" baseline="0">
          <a:solidFill>
            <a:schemeClr val="accent1">
              <a:satOff val="-9155"/>
              <a:lumOff val="-32673"/>
            </a:schemeClr>
          </a:solidFill>
          <a:uFillTx/>
          <a:latin typeface="+mn-lt"/>
          <a:ea typeface="+mn-ea"/>
          <a:cs typeface="+mn-cs"/>
          <a:sym typeface="Produkt Extralight"/>
        </a:defRPr>
      </a:lvl5pPr>
      <a:lvl6pPr marL="0" marR="0" indent="2286000" algn="l" defTabSz="587022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800" b="0" i="0" u="none" strike="noStrike" cap="none" spc="0" baseline="0">
          <a:solidFill>
            <a:schemeClr val="accent1">
              <a:satOff val="-9155"/>
              <a:lumOff val="-32673"/>
            </a:schemeClr>
          </a:solidFill>
          <a:uFillTx/>
          <a:latin typeface="+mn-lt"/>
          <a:ea typeface="+mn-ea"/>
          <a:cs typeface="+mn-cs"/>
          <a:sym typeface="Produkt Extralight"/>
        </a:defRPr>
      </a:lvl6pPr>
      <a:lvl7pPr marL="0" marR="0" indent="2743200" algn="l" defTabSz="587022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800" b="0" i="0" u="none" strike="noStrike" cap="none" spc="0" baseline="0">
          <a:solidFill>
            <a:schemeClr val="accent1">
              <a:satOff val="-9155"/>
              <a:lumOff val="-32673"/>
            </a:schemeClr>
          </a:solidFill>
          <a:uFillTx/>
          <a:latin typeface="+mn-lt"/>
          <a:ea typeface="+mn-ea"/>
          <a:cs typeface="+mn-cs"/>
          <a:sym typeface="Produkt Extralight"/>
        </a:defRPr>
      </a:lvl7pPr>
      <a:lvl8pPr marL="0" marR="0" indent="3200400" algn="l" defTabSz="587022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800" b="0" i="0" u="none" strike="noStrike" cap="none" spc="0" baseline="0">
          <a:solidFill>
            <a:schemeClr val="accent1">
              <a:satOff val="-9155"/>
              <a:lumOff val="-32673"/>
            </a:schemeClr>
          </a:solidFill>
          <a:uFillTx/>
          <a:latin typeface="+mn-lt"/>
          <a:ea typeface="+mn-ea"/>
          <a:cs typeface="+mn-cs"/>
          <a:sym typeface="Produkt Extralight"/>
        </a:defRPr>
      </a:lvl8pPr>
      <a:lvl9pPr marL="0" marR="0" indent="3657600" algn="l" defTabSz="587022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800" b="0" i="0" u="none" strike="noStrike" cap="none" spc="0" baseline="0">
          <a:solidFill>
            <a:schemeClr val="accent1">
              <a:satOff val="-9155"/>
              <a:lumOff val="-32673"/>
            </a:schemeClr>
          </a:solidFill>
          <a:uFillTx/>
          <a:latin typeface="+mn-lt"/>
          <a:ea typeface="+mn-ea"/>
          <a:cs typeface="+mn-cs"/>
          <a:sym typeface="Produkt Extralight"/>
        </a:defRPr>
      </a:lvl9pPr>
    </p:bodyStyle>
    <p:otherStyle>
      <a:lvl1pPr marL="0" marR="0" indent="0" algn="r" defTabSz="4154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1pPr>
      <a:lvl2pPr marL="0" marR="0" indent="457200" algn="r" defTabSz="4154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2pPr>
      <a:lvl3pPr marL="0" marR="0" indent="914400" algn="r" defTabSz="4154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3pPr>
      <a:lvl4pPr marL="0" marR="0" indent="1371600" algn="r" defTabSz="4154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4pPr>
      <a:lvl5pPr marL="0" marR="0" indent="1828800" algn="r" defTabSz="4154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5pPr>
      <a:lvl6pPr marL="0" marR="0" indent="2286000" algn="r" defTabSz="4154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6pPr>
      <a:lvl7pPr marL="0" marR="0" indent="2743200" algn="r" defTabSz="4154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7pPr>
      <a:lvl8pPr marL="0" marR="0" indent="3200400" algn="r" defTabSz="4154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8pPr>
      <a:lvl9pPr marL="0" marR="0" indent="3657600" algn="r" defTabSz="4154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://kalani.lv/lvzaa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TextBox 1"/>
          <p:cNvSpPr txBox="1"/>
          <p:nvPr/>
        </p:nvSpPr>
        <p:spPr>
          <a:xfrm>
            <a:off x="2133308" y="2652828"/>
            <a:ext cx="8738183" cy="1832125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27093" tIns="27093" rIns="27093" bIns="27093" anchor="ctr">
            <a:spAutoFit/>
          </a:bodyPr>
          <a:lstStyle/>
          <a:p>
            <a:endParaRPr dirty="0"/>
          </a:p>
          <a:p>
            <a:pPr>
              <a:defRPr sz="4800" b="1">
                <a:solidFill>
                  <a:srgbClr val="0078C8"/>
                </a:solidFill>
                <a:latin typeface="HejaVu Sans"/>
                <a:ea typeface="HejaVu Sans"/>
                <a:cs typeface="HejaVu Sans"/>
                <a:sym typeface="HejaVu Sans"/>
              </a:defRPr>
            </a:pPr>
            <a:r>
              <a:rPr sz="6000" dirty="0" err="1"/>
              <a:t>Jaunā</a:t>
            </a:r>
            <a:r>
              <a:rPr sz="6000" dirty="0"/>
              <a:t> </a:t>
            </a:r>
            <a:r>
              <a:rPr sz="6000" dirty="0" err="1"/>
              <a:t>paaudze</a:t>
            </a:r>
            <a:r>
              <a:rPr sz="6000" dirty="0"/>
              <a:t> </a:t>
            </a:r>
            <a:r>
              <a:rPr sz="6000" dirty="0" err="1"/>
              <a:t>akvakultūrā</a:t>
            </a:r>
            <a:endParaRPr sz="6000" dirty="0"/>
          </a:p>
        </p:txBody>
      </p:sp>
      <p:sp>
        <p:nvSpPr>
          <p:cNvPr id="172" name="TextBox 2"/>
          <p:cNvSpPr txBox="1"/>
          <p:nvPr/>
        </p:nvSpPr>
        <p:spPr>
          <a:xfrm>
            <a:off x="2394496" y="4991770"/>
            <a:ext cx="8428802" cy="1893680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27093" tIns="27093" rIns="27093" bIns="27093" anchor="ctr">
            <a:spAutoFit/>
          </a:bodyPr>
          <a:lstStyle/>
          <a:p>
            <a:endParaRPr dirty="0"/>
          </a:p>
          <a:p>
            <a:pPr algn="ctr">
              <a:defRPr>
                <a:latin typeface="HejaVu Sans"/>
                <a:ea typeface="HejaVu Sans"/>
                <a:cs typeface="HejaVu Sans"/>
                <a:sym typeface="HejaVu Sans"/>
              </a:defRPr>
            </a:pPr>
            <a:r>
              <a:rPr sz="3200" dirty="0" err="1"/>
              <a:t>Latvijas</a:t>
            </a:r>
            <a:r>
              <a:rPr sz="3200" dirty="0"/>
              <a:t> </a:t>
            </a:r>
            <a:r>
              <a:rPr sz="3200" dirty="0" err="1"/>
              <a:t>Vēžu</a:t>
            </a:r>
            <a:r>
              <a:rPr sz="3200" dirty="0"/>
              <a:t> un </a:t>
            </a:r>
            <a:r>
              <a:rPr sz="3200" dirty="0" err="1"/>
              <a:t>zivju</a:t>
            </a:r>
            <a:r>
              <a:rPr sz="3200" dirty="0"/>
              <a:t> </a:t>
            </a:r>
            <a:r>
              <a:rPr sz="3200" dirty="0" err="1"/>
              <a:t>audzētāju</a:t>
            </a:r>
            <a:r>
              <a:rPr sz="3200" dirty="0"/>
              <a:t> asociācija (LVZAA)</a:t>
            </a:r>
            <a:br>
              <a:rPr sz="3200" dirty="0"/>
            </a:br>
            <a:r>
              <a:rPr sz="3200" dirty="0" err="1"/>
              <a:t>Zivsaimniecības</a:t>
            </a:r>
            <a:r>
              <a:rPr sz="3200" dirty="0"/>
              <a:t> </a:t>
            </a:r>
            <a:r>
              <a:rPr sz="3200" dirty="0" err="1"/>
              <a:t>konference</a:t>
            </a:r>
            <a:r>
              <a:rPr sz="3200" dirty="0"/>
              <a:t> 2025, Jelgava</a:t>
            </a:r>
          </a:p>
        </p:txBody>
      </p:sp>
      <p:pic>
        <p:nvPicPr>
          <p:cNvPr id="173" name="LOGO_LVZAA_ar baltiem ENG burtiem.png" descr="LOGO_LVZAA_ar baltiem ENG burtie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12978" y="0"/>
            <a:ext cx="3091822" cy="2947457"/>
          </a:xfrm>
          <a:prstGeom prst="rect">
            <a:avLst/>
          </a:prstGeom>
          <a:ln w="3175">
            <a:miter lim="400000"/>
          </a:ln>
        </p:spPr>
      </p:pic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Tomass Bucenieks, zivkopis, LVZAA"/>
          <p:cNvSpPr txBox="1">
            <a:spLocks noGrp="1"/>
          </p:cNvSpPr>
          <p:nvPr>
            <p:ph type="body" idx="21"/>
          </p:nvPr>
        </p:nvSpPr>
        <p:spPr>
          <a:xfrm>
            <a:off x="1089893" y="8000278"/>
            <a:ext cx="6839736" cy="35221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>
            <a:normAutofit lnSpcReduction="10000"/>
          </a:bodyPr>
          <a:lstStyle/>
          <a:p>
            <a:r>
              <a:rPr sz="2000" dirty="0"/>
              <a:t>Tomass </a:t>
            </a:r>
            <a:r>
              <a:rPr sz="2000" dirty="0" err="1"/>
              <a:t>Bucenieks</a:t>
            </a:r>
            <a:r>
              <a:rPr sz="2000" dirty="0"/>
              <a:t>, </a:t>
            </a:r>
            <a:r>
              <a:rPr sz="2000" dirty="0" err="1"/>
              <a:t>zivkopis</a:t>
            </a:r>
            <a:r>
              <a:rPr sz="2000" dirty="0"/>
              <a:t>, LVZAA</a:t>
            </a:r>
          </a:p>
        </p:txBody>
      </p:sp>
      <p:sp>
        <p:nvSpPr>
          <p:cNvPr id="176" name="Content Placeholder 2"/>
          <p:cNvSpPr txBox="1">
            <a:spLocks noGrp="1"/>
          </p:cNvSpPr>
          <p:nvPr>
            <p:ph type="subTitle" sz="quarter" idx="1"/>
          </p:nvPr>
        </p:nvSpPr>
        <p:spPr>
          <a:xfrm>
            <a:off x="818146" y="3583927"/>
            <a:ext cx="11596685" cy="2585745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200" indent="-457200" defTabSz="481358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952">
                <a:latin typeface="Microsoft Sans Serif"/>
                <a:ea typeface="Microsoft Sans Serif"/>
                <a:cs typeface="Microsoft Sans Serif"/>
                <a:sym typeface="Microsoft Sans Serif"/>
              </a:defRPr>
            </a:pPr>
            <a:r>
              <a:rPr sz="3000" dirty="0" err="1"/>
              <a:t>Nozare</a:t>
            </a:r>
            <a:r>
              <a:rPr sz="3000" dirty="0"/>
              <a:t> </a:t>
            </a:r>
            <a:r>
              <a:rPr sz="3000" dirty="0" err="1"/>
              <a:t>ar</a:t>
            </a:r>
            <a:r>
              <a:rPr sz="3000" dirty="0"/>
              <a:t> </a:t>
            </a:r>
            <a:r>
              <a:rPr sz="3000" dirty="0" err="1"/>
              <a:t>lielu</a:t>
            </a:r>
            <a:r>
              <a:rPr sz="3000" dirty="0"/>
              <a:t> </a:t>
            </a:r>
            <a:r>
              <a:rPr sz="3000" dirty="0" err="1"/>
              <a:t>potenciālu</a:t>
            </a:r>
            <a:r>
              <a:rPr sz="3000" dirty="0"/>
              <a:t>, bet </a:t>
            </a:r>
            <a:r>
              <a:rPr sz="3000" dirty="0" err="1"/>
              <a:t>stagnējošu</a:t>
            </a:r>
            <a:r>
              <a:rPr sz="3000" dirty="0"/>
              <a:t> </a:t>
            </a:r>
            <a:r>
              <a:rPr sz="3000" dirty="0" err="1"/>
              <a:t>jauno</a:t>
            </a:r>
            <a:r>
              <a:rPr sz="3000" dirty="0"/>
              <a:t> </a:t>
            </a:r>
            <a:r>
              <a:rPr sz="3000" dirty="0" err="1"/>
              <a:t>ienākšanu</a:t>
            </a:r>
            <a:r>
              <a:rPr sz="3000" dirty="0"/>
              <a:t>.</a:t>
            </a:r>
          </a:p>
          <a:p>
            <a:pPr marL="457200" indent="-457200" defTabSz="481358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952">
                <a:latin typeface="Microsoft Sans Serif"/>
                <a:ea typeface="Microsoft Sans Serif"/>
                <a:cs typeface="Microsoft Sans Serif"/>
                <a:sym typeface="Microsoft Sans Serif"/>
              </a:defRPr>
            </a:pPr>
            <a:r>
              <a:rPr sz="3000" dirty="0" err="1"/>
              <a:t>Balstās</a:t>
            </a:r>
            <a:r>
              <a:rPr sz="3000" dirty="0"/>
              <a:t> </a:t>
            </a:r>
            <a:r>
              <a:rPr sz="3000" dirty="0" err="1"/>
              <a:t>uz</a:t>
            </a:r>
            <a:r>
              <a:rPr sz="3000" dirty="0"/>
              <a:t> </a:t>
            </a:r>
            <a:r>
              <a:rPr sz="3000" dirty="0" err="1"/>
              <a:t>pieredzējušiem</a:t>
            </a:r>
            <a:r>
              <a:rPr sz="3000" dirty="0"/>
              <a:t> </a:t>
            </a:r>
            <a:r>
              <a:rPr sz="3000" dirty="0" err="1"/>
              <a:t>audzētājiem</a:t>
            </a:r>
            <a:r>
              <a:rPr sz="3000" dirty="0"/>
              <a:t>.</a:t>
            </a:r>
          </a:p>
          <a:p>
            <a:pPr marL="457200" indent="-457200" defTabSz="481358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952">
                <a:latin typeface="Microsoft Sans Serif"/>
                <a:ea typeface="Microsoft Sans Serif"/>
                <a:cs typeface="Microsoft Sans Serif"/>
                <a:sym typeface="Microsoft Sans Serif"/>
              </a:defRPr>
            </a:pPr>
            <a:r>
              <a:rPr sz="3000" dirty="0" err="1"/>
              <a:t>Neliela</a:t>
            </a:r>
            <a:r>
              <a:rPr sz="3000" dirty="0"/>
              <a:t>, bet </a:t>
            </a:r>
            <a:r>
              <a:rPr sz="3000" dirty="0" err="1"/>
              <a:t>stratēģiski</a:t>
            </a:r>
            <a:r>
              <a:rPr sz="3000" dirty="0"/>
              <a:t> </a:t>
            </a:r>
            <a:r>
              <a:rPr sz="3000" dirty="0" err="1"/>
              <a:t>svarīga</a:t>
            </a:r>
            <a:r>
              <a:rPr sz="3000" dirty="0"/>
              <a:t> </a:t>
            </a:r>
            <a:r>
              <a:rPr sz="3000" dirty="0" err="1"/>
              <a:t>pārtikas</a:t>
            </a:r>
            <a:r>
              <a:rPr sz="3000" dirty="0"/>
              <a:t> </a:t>
            </a:r>
            <a:r>
              <a:rPr sz="3000" dirty="0" err="1"/>
              <a:t>nozare</a:t>
            </a:r>
            <a:r>
              <a:rPr sz="3000" dirty="0"/>
              <a:t>.</a:t>
            </a:r>
          </a:p>
        </p:txBody>
      </p:sp>
      <p:sp>
        <p:nvSpPr>
          <p:cNvPr id="177" name="Title 1"/>
          <p:cNvSpPr txBox="1">
            <a:spLocks noGrp="1"/>
          </p:cNvSpPr>
          <p:nvPr>
            <p:ph type="ctrTitle"/>
          </p:nvPr>
        </p:nvSpPr>
        <p:spPr>
          <a:xfrm>
            <a:off x="440185" y="1577229"/>
            <a:ext cx="11687645" cy="131518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4200" b="1" spc="-42">
                <a:solidFill>
                  <a:srgbClr val="0078C8"/>
                </a:solidFill>
                <a:latin typeface="HejaVu Sans"/>
                <a:ea typeface="HejaVu Sans"/>
                <a:cs typeface="HejaVu Sans"/>
                <a:sym typeface="HejaVu Sans"/>
              </a:defRPr>
            </a:lvl1pPr>
          </a:lstStyle>
          <a:p>
            <a:pPr algn="ctr"/>
            <a:r>
              <a:rPr sz="4800" dirty="0" err="1"/>
              <a:t>Akvakultūra</a:t>
            </a:r>
            <a:r>
              <a:rPr sz="4800" dirty="0"/>
              <a:t> </a:t>
            </a:r>
            <a:r>
              <a:rPr sz="4800" dirty="0" err="1"/>
              <a:t>Latvijā</a:t>
            </a:r>
            <a:r>
              <a:rPr sz="4800" dirty="0"/>
              <a:t> </a:t>
            </a:r>
            <a:r>
              <a:rPr sz="4800" dirty="0" err="1"/>
              <a:t>šodien</a:t>
            </a:r>
            <a:endParaRPr sz="4800" dirty="0"/>
          </a:p>
        </p:txBody>
      </p: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Content Placeholder 2"/>
          <p:cNvSpPr txBox="1">
            <a:spLocks noGrp="1"/>
          </p:cNvSpPr>
          <p:nvPr>
            <p:ph type="subTitle" sz="quarter" idx="1"/>
          </p:nvPr>
        </p:nvSpPr>
        <p:spPr>
          <a:xfrm>
            <a:off x="877637" y="3846492"/>
            <a:ext cx="11249525" cy="2289613"/>
          </a:xfrm>
          <a:prstGeom prst="rect">
            <a:avLst/>
          </a:prstGeom>
        </p:spPr>
        <p:txBody>
          <a:bodyPr>
            <a:noAutofit/>
          </a:bodyPr>
          <a:lstStyle/>
          <a:p>
            <a:pPr marL="342900" indent="-342900" defTabSz="358083">
              <a:lnSpc>
                <a:spcPct val="15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2196">
                <a:latin typeface="Microsoft Sans Serif"/>
                <a:ea typeface="Microsoft Sans Serif"/>
                <a:cs typeface="Microsoft Sans Serif"/>
                <a:sym typeface="Microsoft Sans Serif"/>
              </a:defRPr>
            </a:pPr>
            <a:r>
              <a:rPr sz="3000" dirty="0" err="1"/>
              <a:t>Jauno</a:t>
            </a:r>
            <a:r>
              <a:rPr sz="3000" dirty="0"/>
              <a:t> </a:t>
            </a:r>
            <a:r>
              <a:rPr sz="3000" dirty="0" err="1"/>
              <a:t>iesaistes</a:t>
            </a:r>
            <a:r>
              <a:rPr sz="3000" dirty="0"/>
              <a:t> </a:t>
            </a:r>
            <a:r>
              <a:rPr sz="3000" dirty="0" err="1"/>
              <a:t>programmas</a:t>
            </a:r>
            <a:r>
              <a:rPr sz="3000" dirty="0"/>
              <a:t>: </a:t>
            </a:r>
            <a:r>
              <a:rPr sz="3000" dirty="0" err="1"/>
              <a:t>Lauksaimniecībā</a:t>
            </a:r>
            <a:r>
              <a:rPr sz="3000" dirty="0"/>
              <a:t> </a:t>
            </a:r>
            <a:r>
              <a:rPr sz="3000" dirty="0" err="1"/>
              <a:t>pastāv</a:t>
            </a:r>
            <a:r>
              <a:rPr sz="3000" dirty="0"/>
              <a:t>, </a:t>
            </a:r>
            <a:r>
              <a:rPr sz="3000" dirty="0" err="1"/>
              <a:t>akvakultūrā</a:t>
            </a:r>
            <a:r>
              <a:rPr sz="3000" dirty="0"/>
              <a:t> – nav.</a:t>
            </a:r>
          </a:p>
          <a:p>
            <a:pPr marL="342900" indent="-342900" defTabSz="358083">
              <a:lnSpc>
                <a:spcPct val="15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2196">
                <a:latin typeface="Microsoft Sans Serif"/>
                <a:ea typeface="Microsoft Sans Serif"/>
                <a:cs typeface="Microsoft Sans Serif"/>
                <a:sym typeface="Microsoft Sans Serif"/>
              </a:defRPr>
            </a:pPr>
            <a:r>
              <a:rPr sz="3000" dirty="0" err="1"/>
              <a:t>Mentoru</a:t>
            </a:r>
            <a:r>
              <a:rPr sz="3000" dirty="0"/>
              <a:t> un </a:t>
            </a:r>
            <a:r>
              <a:rPr sz="3000" dirty="0" err="1"/>
              <a:t>infrastruktūras</a:t>
            </a:r>
            <a:r>
              <a:rPr sz="3000" dirty="0"/>
              <a:t> </a:t>
            </a:r>
            <a:r>
              <a:rPr sz="3000" dirty="0" err="1"/>
              <a:t>pieejamība</a:t>
            </a:r>
            <a:r>
              <a:rPr sz="3000" dirty="0"/>
              <a:t> </a:t>
            </a:r>
            <a:r>
              <a:rPr sz="3000" dirty="0" err="1"/>
              <a:t>zemāka</a:t>
            </a:r>
            <a:r>
              <a:rPr sz="3000" dirty="0"/>
              <a:t>.</a:t>
            </a:r>
          </a:p>
          <a:p>
            <a:pPr marL="342900" indent="-342900" defTabSz="358083">
              <a:lnSpc>
                <a:spcPct val="15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2196">
                <a:latin typeface="Microsoft Sans Serif"/>
                <a:ea typeface="Microsoft Sans Serif"/>
                <a:cs typeface="Microsoft Sans Serif"/>
                <a:sym typeface="Microsoft Sans Serif"/>
              </a:defRPr>
            </a:pPr>
            <a:r>
              <a:rPr sz="3000" dirty="0" err="1"/>
              <a:t>Nepietiekama</a:t>
            </a:r>
            <a:r>
              <a:rPr sz="3000" dirty="0"/>
              <a:t> </a:t>
            </a:r>
            <a:r>
              <a:rPr sz="3000" dirty="0" err="1"/>
              <a:t>sabiedrības</a:t>
            </a:r>
            <a:r>
              <a:rPr sz="3000" dirty="0"/>
              <a:t> </a:t>
            </a:r>
            <a:r>
              <a:rPr sz="3000" dirty="0" err="1"/>
              <a:t>izpratne</a:t>
            </a:r>
            <a:r>
              <a:rPr sz="3000" dirty="0"/>
              <a:t> par </a:t>
            </a:r>
            <a:r>
              <a:rPr sz="3000" dirty="0" err="1"/>
              <a:t>akvakultūru</a:t>
            </a:r>
            <a:r>
              <a:rPr sz="3000" dirty="0"/>
              <a:t>.</a:t>
            </a:r>
          </a:p>
        </p:txBody>
      </p:sp>
      <p:sp>
        <p:nvSpPr>
          <p:cNvPr id="180" name="Title 1"/>
          <p:cNvSpPr txBox="1">
            <a:spLocks noGrp="1"/>
          </p:cNvSpPr>
          <p:nvPr>
            <p:ph type="ctrTitle"/>
          </p:nvPr>
        </p:nvSpPr>
        <p:spPr>
          <a:xfrm>
            <a:off x="877636" y="1077362"/>
            <a:ext cx="11249526" cy="208679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4200" b="1" spc="-42">
                <a:solidFill>
                  <a:srgbClr val="0078C8"/>
                </a:solidFill>
                <a:latin typeface="HejaVu Sans"/>
                <a:ea typeface="HejaVu Sans"/>
                <a:cs typeface="HejaVu Sans"/>
                <a:sym typeface="HejaVu Sans"/>
              </a:defRPr>
            </a:lvl1pPr>
          </a:lstStyle>
          <a:p>
            <a:pPr algn="ctr"/>
            <a:r>
              <a:rPr sz="4800" dirty="0" err="1"/>
              <a:t>Salīdzinājums</a:t>
            </a:r>
            <a:r>
              <a:rPr sz="4800" dirty="0"/>
              <a:t> </a:t>
            </a:r>
            <a:r>
              <a:rPr sz="4800" dirty="0" err="1"/>
              <a:t>ar</a:t>
            </a:r>
            <a:r>
              <a:rPr sz="4800" dirty="0"/>
              <a:t> </a:t>
            </a:r>
            <a:r>
              <a:rPr sz="4800" dirty="0" err="1"/>
              <a:t>tradicionālo</a:t>
            </a:r>
            <a:r>
              <a:rPr sz="4800" dirty="0"/>
              <a:t> </a:t>
            </a:r>
            <a:r>
              <a:rPr sz="4800" dirty="0" err="1"/>
              <a:t>lauksaimniecību</a:t>
            </a:r>
            <a:endParaRPr sz="4800" dirty="0"/>
          </a:p>
        </p:txBody>
      </p:sp>
      <p:sp>
        <p:nvSpPr>
          <p:cNvPr id="181" name="Tomass Bucenieks, zivkopis, LVZAA"/>
          <p:cNvSpPr txBox="1"/>
          <p:nvPr/>
        </p:nvSpPr>
        <p:spPr>
          <a:xfrm>
            <a:off x="587016" y="8269244"/>
            <a:ext cx="4688164" cy="406994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27093" tIns="27093" rIns="27093" bIns="27093" anchor="ctr">
            <a:spAutoFit/>
          </a:bodyPr>
          <a:lstStyle>
            <a:lvl1pPr defTabSz="587022">
              <a:spcBef>
                <a:spcPts val="0"/>
              </a:spcBef>
              <a:defRPr sz="2200">
                <a:latin typeface="Produkt Light"/>
                <a:ea typeface="Produkt Light"/>
                <a:cs typeface="Produkt Light"/>
                <a:sym typeface="Produkt Light"/>
              </a:defRPr>
            </a:lvl1pPr>
          </a:lstStyle>
          <a:p>
            <a:r>
              <a:rPr dirty="0"/>
              <a:t>Tomass </a:t>
            </a:r>
            <a:r>
              <a:rPr dirty="0" err="1"/>
              <a:t>Bucenieks</a:t>
            </a:r>
            <a:r>
              <a:rPr dirty="0"/>
              <a:t>, </a:t>
            </a:r>
            <a:r>
              <a:rPr dirty="0" err="1"/>
              <a:t>zivkopis</a:t>
            </a:r>
            <a:r>
              <a:rPr dirty="0"/>
              <a:t>, LVZAA</a:t>
            </a:r>
          </a:p>
        </p:txBody>
      </p:sp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Content Placeholder 2"/>
          <p:cNvSpPr txBox="1">
            <a:spLocks noGrp="1"/>
          </p:cNvSpPr>
          <p:nvPr>
            <p:ph type="subTitle" sz="quarter" idx="1"/>
          </p:nvPr>
        </p:nvSpPr>
        <p:spPr>
          <a:xfrm>
            <a:off x="1064126" y="3444753"/>
            <a:ext cx="10876547" cy="31893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indent="-342900" defTabSz="369823">
              <a:lnSpc>
                <a:spcPct val="15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2268">
                <a:latin typeface="HejaVu Sans"/>
                <a:ea typeface="HejaVu Sans"/>
                <a:cs typeface="HejaVu Sans"/>
                <a:sym typeface="HejaVu Sans"/>
              </a:defRPr>
            </a:pPr>
            <a:r>
              <a:rPr sz="3000" dirty="0" err="1"/>
              <a:t>Vecie</a:t>
            </a:r>
            <a:r>
              <a:rPr sz="3000" dirty="0"/>
              <a:t> </a:t>
            </a:r>
            <a:r>
              <a:rPr sz="3000" dirty="0" err="1"/>
              <a:t>meistari</a:t>
            </a:r>
            <a:r>
              <a:rPr sz="3000" dirty="0"/>
              <a:t> </a:t>
            </a:r>
            <a:r>
              <a:rPr sz="3000" dirty="0" err="1"/>
              <a:t>turpina</a:t>
            </a:r>
            <a:r>
              <a:rPr sz="3000" dirty="0"/>
              <a:t>, bet </a:t>
            </a:r>
            <a:r>
              <a:rPr sz="3000" dirty="0" err="1"/>
              <a:t>trūkst</a:t>
            </a:r>
            <a:r>
              <a:rPr sz="3000" dirty="0"/>
              <a:t>, kas </a:t>
            </a:r>
            <a:r>
              <a:rPr sz="3000" dirty="0" err="1"/>
              <a:t>pārņem</a:t>
            </a:r>
            <a:r>
              <a:rPr sz="3000" dirty="0"/>
              <a:t> </a:t>
            </a:r>
            <a:r>
              <a:rPr sz="3000" dirty="0" err="1"/>
              <a:t>saimniecības</a:t>
            </a:r>
            <a:r>
              <a:rPr sz="3000" dirty="0"/>
              <a:t>.</a:t>
            </a:r>
          </a:p>
          <a:p>
            <a:pPr marL="342900" indent="-342900" defTabSz="369823">
              <a:lnSpc>
                <a:spcPct val="15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2268">
                <a:latin typeface="HejaVu Sans"/>
                <a:ea typeface="HejaVu Sans"/>
                <a:cs typeface="HejaVu Sans"/>
                <a:sym typeface="HejaVu Sans"/>
              </a:defRPr>
            </a:pPr>
            <a:r>
              <a:rPr sz="3000" dirty="0" err="1"/>
              <a:t>Daļa</a:t>
            </a:r>
            <a:r>
              <a:rPr sz="3000" dirty="0"/>
              <a:t> </a:t>
            </a:r>
            <a:r>
              <a:rPr sz="3000" dirty="0" err="1"/>
              <a:t>dīķu</a:t>
            </a:r>
            <a:r>
              <a:rPr sz="3000" dirty="0"/>
              <a:t> </a:t>
            </a:r>
            <a:r>
              <a:rPr sz="3000" dirty="0" err="1"/>
              <a:t>tiek</a:t>
            </a:r>
            <a:r>
              <a:rPr sz="3000" dirty="0"/>
              <a:t> </a:t>
            </a:r>
            <a:r>
              <a:rPr sz="3000" dirty="0" err="1"/>
              <a:t>pamesti</a:t>
            </a:r>
            <a:r>
              <a:rPr sz="3000" dirty="0"/>
              <a:t> </a:t>
            </a:r>
            <a:r>
              <a:rPr sz="3000" dirty="0" err="1"/>
              <a:t>vai</a:t>
            </a:r>
            <a:r>
              <a:rPr sz="3000" dirty="0"/>
              <a:t> </a:t>
            </a:r>
            <a:r>
              <a:rPr sz="3000" dirty="0" err="1"/>
              <a:t>neizmantoti</a:t>
            </a:r>
            <a:r>
              <a:rPr sz="3000" dirty="0"/>
              <a:t>.</a:t>
            </a:r>
          </a:p>
          <a:p>
            <a:pPr marL="342900" indent="-342900" defTabSz="369823">
              <a:lnSpc>
                <a:spcPct val="15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2268">
                <a:latin typeface="HejaVu Sans"/>
                <a:ea typeface="HejaVu Sans"/>
                <a:cs typeface="HejaVu Sans"/>
                <a:sym typeface="HejaVu Sans"/>
              </a:defRPr>
            </a:pPr>
            <a:r>
              <a:rPr sz="3000" dirty="0" err="1"/>
              <a:t>Zināšanu</a:t>
            </a:r>
            <a:r>
              <a:rPr sz="3000" dirty="0"/>
              <a:t> </a:t>
            </a:r>
            <a:r>
              <a:rPr sz="3000" dirty="0" err="1"/>
              <a:t>pārmantojamība</a:t>
            </a:r>
            <a:r>
              <a:rPr sz="3000" dirty="0"/>
              <a:t> </a:t>
            </a:r>
            <a:r>
              <a:rPr sz="3000" dirty="0" err="1"/>
              <a:t>apdraudēta</a:t>
            </a:r>
            <a:r>
              <a:rPr sz="3000" dirty="0"/>
              <a:t>.</a:t>
            </a:r>
          </a:p>
          <a:p>
            <a:pPr marL="342900" indent="-342900" defTabSz="369823">
              <a:lnSpc>
                <a:spcPct val="15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2268">
                <a:latin typeface="HejaVu Sans"/>
                <a:ea typeface="HejaVu Sans"/>
                <a:cs typeface="HejaVu Sans"/>
                <a:sym typeface="HejaVu Sans"/>
              </a:defRPr>
            </a:pPr>
            <a:r>
              <a:rPr sz="3000" dirty="0"/>
              <a:t>Nav </a:t>
            </a:r>
            <a:r>
              <a:rPr sz="3000" dirty="0" err="1"/>
              <a:t>stimula</a:t>
            </a:r>
            <a:r>
              <a:rPr sz="3000" dirty="0"/>
              <a:t> </a:t>
            </a:r>
            <a:r>
              <a:rPr sz="3000" dirty="0" err="1"/>
              <a:t>pārcelties</a:t>
            </a:r>
            <a:r>
              <a:rPr sz="3000" dirty="0"/>
              <a:t> un </a:t>
            </a:r>
            <a:r>
              <a:rPr sz="3000" dirty="0" err="1"/>
              <a:t>sākt</a:t>
            </a:r>
            <a:r>
              <a:rPr sz="3000" dirty="0"/>
              <a:t> </a:t>
            </a:r>
            <a:r>
              <a:rPr sz="3000" dirty="0" err="1"/>
              <a:t>akvakultūras</a:t>
            </a:r>
            <a:r>
              <a:rPr sz="3000" dirty="0"/>
              <a:t> </a:t>
            </a:r>
            <a:r>
              <a:rPr sz="3000" dirty="0" err="1"/>
              <a:t>uzņēmējdarbību</a:t>
            </a:r>
            <a:r>
              <a:rPr sz="3000" dirty="0"/>
              <a:t>.</a:t>
            </a:r>
          </a:p>
        </p:txBody>
      </p:sp>
      <p:sp>
        <p:nvSpPr>
          <p:cNvPr id="184" name="Title 1"/>
          <p:cNvSpPr txBox="1">
            <a:spLocks noGrp="1"/>
          </p:cNvSpPr>
          <p:nvPr>
            <p:ph type="ctrTitle"/>
          </p:nvPr>
        </p:nvSpPr>
        <p:spPr>
          <a:xfrm>
            <a:off x="1588169" y="1517196"/>
            <a:ext cx="9522390" cy="1602352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defRPr sz="4200" b="1" spc="-42">
                <a:solidFill>
                  <a:srgbClr val="0078C8"/>
                </a:solidFill>
                <a:latin typeface="HejaVu Sans"/>
                <a:ea typeface="HejaVu Sans"/>
                <a:cs typeface="HejaVu Sans"/>
                <a:sym typeface="HejaVu Sans"/>
              </a:defRPr>
            </a:lvl1pPr>
          </a:lstStyle>
          <a:p>
            <a:pPr algn="ctr"/>
            <a:r>
              <a:rPr sz="4400" dirty="0" err="1"/>
              <a:t>Problēma</a:t>
            </a:r>
            <a:r>
              <a:rPr sz="4400" dirty="0"/>
              <a:t> – </a:t>
            </a:r>
            <a:r>
              <a:rPr sz="4400" dirty="0" err="1"/>
              <a:t>paaudžu</a:t>
            </a:r>
            <a:r>
              <a:rPr sz="4400" dirty="0"/>
              <a:t> </a:t>
            </a:r>
            <a:r>
              <a:rPr sz="4400" dirty="0" err="1"/>
              <a:t>maiņa</a:t>
            </a:r>
            <a:r>
              <a:rPr sz="4400" dirty="0"/>
              <a:t> </a:t>
            </a:r>
            <a:r>
              <a:rPr sz="4400" dirty="0" err="1"/>
              <a:t>notiek</a:t>
            </a:r>
            <a:r>
              <a:rPr sz="4400" dirty="0"/>
              <a:t> </a:t>
            </a:r>
            <a:r>
              <a:rPr sz="4400" dirty="0" err="1"/>
              <a:t>pārāk</a:t>
            </a:r>
            <a:r>
              <a:rPr sz="4400" dirty="0"/>
              <a:t> </a:t>
            </a:r>
            <a:r>
              <a:rPr sz="4400" dirty="0" err="1"/>
              <a:t>lēni</a:t>
            </a:r>
            <a:endParaRPr sz="4400" dirty="0"/>
          </a:p>
        </p:txBody>
      </p:sp>
      <p:sp>
        <p:nvSpPr>
          <p:cNvPr id="185" name="Tomass Bucenieks, zivkopis, LVZAA"/>
          <p:cNvSpPr txBox="1"/>
          <p:nvPr/>
        </p:nvSpPr>
        <p:spPr>
          <a:xfrm>
            <a:off x="871087" y="8523014"/>
            <a:ext cx="4688164" cy="406993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27093" tIns="27093" rIns="27093" bIns="27093" anchor="ctr">
            <a:spAutoFit/>
          </a:bodyPr>
          <a:lstStyle>
            <a:lvl1pPr defTabSz="587022">
              <a:spcBef>
                <a:spcPts val="0"/>
              </a:spcBef>
              <a:defRPr sz="2200">
                <a:latin typeface="Produkt Light"/>
                <a:ea typeface="Produkt Light"/>
                <a:cs typeface="Produkt Light"/>
                <a:sym typeface="Produkt Light"/>
              </a:defRPr>
            </a:lvl1pPr>
          </a:lstStyle>
          <a:p>
            <a:r>
              <a:rPr dirty="0"/>
              <a:t>Tomass </a:t>
            </a:r>
            <a:r>
              <a:rPr dirty="0" err="1"/>
              <a:t>Bucenieks</a:t>
            </a:r>
            <a:r>
              <a:rPr dirty="0"/>
              <a:t>, </a:t>
            </a:r>
            <a:r>
              <a:rPr dirty="0" err="1"/>
              <a:t>zivkopis</a:t>
            </a:r>
            <a:r>
              <a:rPr dirty="0"/>
              <a:t>, LVZAA</a:t>
            </a:r>
          </a:p>
        </p:txBody>
      </p:sp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Content Placeholder 2"/>
          <p:cNvSpPr txBox="1">
            <a:spLocks noGrp="1"/>
          </p:cNvSpPr>
          <p:nvPr>
            <p:ph type="subTitle" sz="quarter" idx="1"/>
          </p:nvPr>
        </p:nvSpPr>
        <p:spPr>
          <a:xfrm>
            <a:off x="1106904" y="4223084"/>
            <a:ext cx="10720137" cy="2065318"/>
          </a:xfrm>
          <a:prstGeom prst="rect">
            <a:avLst/>
          </a:prstGeom>
        </p:spPr>
        <p:txBody>
          <a:bodyPr>
            <a:noAutofit/>
          </a:bodyPr>
          <a:lstStyle/>
          <a:p>
            <a:pPr marL="457200" indent="-457200" defTabSz="422656">
              <a:lnSpc>
                <a:spcPct val="15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2520">
                <a:latin typeface="HejaVu Sans"/>
                <a:ea typeface="HejaVu Sans"/>
                <a:cs typeface="HejaVu Sans"/>
                <a:sym typeface="HejaVu Sans"/>
              </a:defRPr>
            </a:pPr>
            <a:r>
              <a:rPr sz="3000" dirty="0" err="1"/>
              <a:t>Piekrastes</a:t>
            </a:r>
            <a:r>
              <a:rPr sz="3000" dirty="0"/>
              <a:t> </a:t>
            </a:r>
            <a:r>
              <a:rPr sz="3000" dirty="0" err="1"/>
              <a:t>zvejniekiem</a:t>
            </a:r>
            <a:r>
              <a:rPr sz="3000" dirty="0"/>
              <a:t> </a:t>
            </a:r>
            <a:r>
              <a:rPr sz="3000" dirty="0" err="1"/>
              <a:t>ir</a:t>
            </a:r>
            <a:r>
              <a:rPr sz="3000" dirty="0"/>
              <a:t> atbalsts – </a:t>
            </a:r>
            <a:r>
              <a:rPr sz="3000" dirty="0" err="1"/>
              <a:t>saglabā</a:t>
            </a:r>
            <a:r>
              <a:rPr sz="3000" dirty="0"/>
              <a:t> </a:t>
            </a:r>
            <a:r>
              <a:rPr sz="3000" dirty="0" err="1"/>
              <a:t>dzīvesveidu</a:t>
            </a:r>
            <a:r>
              <a:rPr sz="3000" dirty="0"/>
              <a:t>.</a:t>
            </a:r>
          </a:p>
          <a:p>
            <a:pPr marL="457200" indent="-457200" defTabSz="422656">
              <a:lnSpc>
                <a:spcPct val="15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2520">
                <a:latin typeface="HejaVu Sans"/>
                <a:ea typeface="HejaVu Sans"/>
                <a:cs typeface="HejaVu Sans"/>
                <a:sym typeface="HejaVu Sans"/>
              </a:defRPr>
            </a:pPr>
            <a:r>
              <a:rPr sz="3000" dirty="0" err="1"/>
              <a:t>Akvakultūrai</a:t>
            </a:r>
            <a:r>
              <a:rPr sz="3000" dirty="0"/>
              <a:t> </a:t>
            </a:r>
            <a:r>
              <a:rPr sz="3000" dirty="0" err="1"/>
              <a:t>nepieciešama</a:t>
            </a:r>
            <a:r>
              <a:rPr sz="3000" dirty="0"/>
              <a:t> </a:t>
            </a:r>
            <a:r>
              <a:rPr sz="3000" dirty="0" err="1"/>
              <a:t>līdzvērtīga</a:t>
            </a:r>
            <a:r>
              <a:rPr sz="3000" dirty="0"/>
              <a:t> </a:t>
            </a:r>
            <a:r>
              <a:rPr sz="3000" dirty="0" err="1"/>
              <a:t>pieeja</a:t>
            </a:r>
            <a:r>
              <a:rPr sz="3000" dirty="0"/>
              <a:t>.</a:t>
            </a:r>
          </a:p>
          <a:p>
            <a:pPr marL="457200" indent="-457200" defTabSz="422656">
              <a:lnSpc>
                <a:spcPct val="15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2520">
                <a:latin typeface="HejaVu Sans"/>
                <a:ea typeface="HejaVu Sans"/>
                <a:cs typeface="HejaVu Sans"/>
                <a:sym typeface="HejaVu Sans"/>
              </a:defRPr>
            </a:pPr>
            <a:r>
              <a:rPr sz="3000" dirty="0" err="1"/>
              <a:t>Akvakultūra</a:t>
            </a:r>
            <a:r>
              <a:rPr sz="3000" dirty="0"/>
              <a:t> </a:t>
            </a:r>
            <a:r>
              <a:rPr sz="3000" dirty="0" err="1"/>
              <a:t>arī</a:t>
            </a:r>
            <a:r>
              <a:rPr sz="3000" dirty="0"/>
              <a:t> </a:t>
            </a:r>
            <a:r>
              <a:rPr sz="3000" dirty="0" err="1"/>
              <a:t>ir</a:t>
            </a:r>
            <a:r>
              <a:rPr sz="3000" dirty="0"/>
              <a:t> </a:t>
            </a:r>
            <a:r>
              <a:rPr sz="3000" dirty="0" err="1"/>
              <a:t>dzīvesveids</a:t>
            </a:r>
            <a:r>
              <a:rPr sz="3000" dirty="0"/>
              <a:t> – ne </a:t>
            </a:r>
            <a:r>
              <a:rPr sz="3000" dirty="0" err="1"/>
              <a:t>tikai</a:t>
            </a:r>
            <a:r>
              <a:rPr sz="3000" dirty="0"/>
              <a:t> </a:t>
            </a:r>
            <a:r>
              <a:rPr sz="3000" dirty="0" err="1"/>
              <a:t>ražošana</a:t>
            </a:r>
            <a:r>
              <a:rPr sz="3000" dirty="0"/>
              <a:t>.</a:t>
            </a:r>
          </a:p>
        </p:txBody>
      </p:sp>
      <p:sp>
        <p:nvSpPr>
          <p:cNvPr id="188" name="Title 1"/>
          <p:cNvSpPr txBox="1">
            <a:spLocks noGrp="1"/>
          </p:cNvSpPr>
          <p:nvPr>
            <p:ph type="ctrTitle"/>
          </p:nvPr>
        </p:nvSpPr>
        <p:spPr>
          <a:xfrm>
            <a:off x="1651520" y="2074877"/>
            <a:ext cx="10355995" cy="1318029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defRPr sz="4200" b="1" spc="-42">
                <a:solidFill>
                  <a:srgbClr val="0078C8"/>
                </a:solidFill>
                <a:latin typeface="HejaVu Sans"/>
                <a:ea typeface="HejaVu Sans"/>
                <a:cs typeface="HejaVu Sans"/>
                <a:sym typeface="HejaVu Sans"/>
              </a:defRPr>
            </a:lvl1pPr>
          </a:lstStyle>
          <a:p>
            <a:r>
              <a:rPr sz="4400" dirty="0" err="1"/>
              <a:t>Tradīciju</a:t>
            </a:r>
            <a:r>
              <a:rPr sz="4400" dirty="0"/>
              <a:t> </a:t>
            </a:r>
            <a:r>
              <a:rPr sz="4400" dirty="0" err="1"/>
              <a:t>saglabāšana</a:t>
            </a:r>
            <a:r>
              <a:rPr sz="4400" dirty="0"/>
              <a:t> </a:t>
            </a:r>
            <a:r>
              <a:rPr sz="4400" dirty="0" err="1"/>
              <a:t>piekrastē</a:t>
            </a:r>
            <a:r>
              <a:rPr sz="4400" dirty="0"/>
              <a:t> un </a:t>
            </a:r>
            <a:r>
              <a:rPr sz="4400" dirty="0" err="1"/>
              <a:t>iekšzemē</a:t>
            </a:r>
            <a:endParaRPr sz="4400" dirty="0"/>
          </a:p>
        </p:txBody>
      </p:sp>
      <p:sp>
        <p:nvSpPr>
          <p:cNvPr id="189" name="Tomass Bucenieks, zivkopis, LVZAA"/>
          <p:cNvSpPr txBox="1"/>
          <p:nvPr/>
        </p:nvSpPr>
        <p:spPr>
          <a:xfrm>
            <a:off x="1106904" y="8138005"/>
            <a:ext cx="4688163" cy="406993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27093" tIns="27093" rIns="27093" bIns="27093" anchor="ctr">
            <a:spAutoFit/>
          </a:bodyPr>
          <a:lstStyle>
            <a:lvl1pPr defTabSz="587022">
              <a:spcBef>
                <a:spcPts val="0"/>
              </a:spcBef>
              <a:defRPr sz="2200">
                <a:latin typeface="Produkt Light"/>
                <a:ea typeface="Produkt Light"/>
                <a:cs typeface="Produkt Light"/>
                <a:sym typeface="Produkt Light"/>
              </a:defRPr>
            </a:lvl1pPr>
          </a:lstStyle>
          <a:p>
            <a:r>
              <a:rPr dirty="0"/>
              <a:t>Tomass </a:t>
            </a:r>
            <a:r>
              <a:rPr dirty="0" err="1"/>
              <a:t>Bucenieks</a:t>
            </a:r>
            <a:r>
              <a:rPr dirty="0"/>
              <a:t>, </a:t>
            </a:r>
            <a:r>
              <a:rPr dirty="0" err="1"/>
              <a:t>zivkopis</a:t>
            </a:r>
            <a:r>
              <a:rPr dirty="0"/>
              <a:t>, LVZAA</a:t>
            </a:r>
          </a:p>
        </p:txBody>
      </p:sp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Content Placeholder 2"/>
          <p:cNvSpPr txBox="1">
            <a:spLocks noGrp="1"/>
          </p:cNvSpPr>
          <p:nvPr>
            <p:ph type="subTitle" sz="quarter" idx="1"/>
          </p:nvPr>
        </p:nvSpPr>
        <p:spPr>
          <a:xfrm>
            <a:off x="1203158" y="4451684"/>
            <a:ext cx="10672010" cy="2011800"/>
          </a:xfrm>
          <a:prstGeom prst="rect">
            <a:avLst/>
          </a:prstGeom>
        </p:spPr>
        <p:txBody>
          <a:bodyPr>
            <a:noAutofit/>
          </a:bodyPr>
          <a:lstStyle/>
          <a:p>
            <a:pPr marL="342900" indent="-342900" defTabSz="375694">
              <a:lnSpc>
                <a:spcPct val="15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2304">
                <a:latin typeface="Microsoft Sans Serif"/>
                <a:ea typeface="Microsoft Sans Serif"/>
                <a:cs typeface="Microsoft Sans Serif"/>
                <a:sym typeface="Microsoft Sans Serif"/>
              </a:defRPr>
            </a:pPr>
            <a:r>
              <a:rPr sz="3000" dirty="0" err="1"/>
              <a:t>Ikviens</a:t>
            </a:r>
            <a:r>
              <a:rPr sz="3000" dirty="0"/>
              <a:t> var </a:t>
            </a:r>
            <a:r>
              <a:rPr sz="3000" dirty="0" err="1"/>
              <a:t>audzēt</a:t>
            </a:r>
            <a:r>
              <a:rPr sz="3000" dirty="0"/>
              <a:t> </a:t>
            </a:r>
            <a:r>
              <a:rPr sz="3000" dirty="0" err="1"/>
              <a:t>zivis</a:t>
            </a:r>
            <a:r>
              <a:rPr sz="3000" dirty="0"/>
              <a:t> </a:t>
            </a:r>
            <a:r>
              <a:rPr sz="3000" dirty="0" err="1"/>
              <a:t>savā</a:t>
            </a:r>
            <a:r>
              <a:rPr sz="3000" dirty="0"/>
              <a:t> </a:t>
            </a:r>
            <a:r>
              <a:rPr sz="3000" dirty="0" err="1"/>
              <a:t>dīķī</a:t>
            </a:r>
            <a:r>
              <a:rPr sz="3000" dirty="0"/>
              <a:t> – </a:t>
            </a:r>
            <a:r>
              <a:rPr sz="3000" dirty="0" err="1"/>
              <a:t>pārtikai</a:t>
            </a:r>
            <a:r>
              <a:rPr sz="3000" dirty="0"/>
              <a:t> un </a:t>
            </a:r>
            <a:r>
              <a:rPr sz="3000" dirty="0" err="1"/>
              <a:t>kopienai</a:t>
            </a:r>
            <a:r>
              <a:rPr sz="3000" dirty="0"/>
              <a:t>.</a:t>
            </a:r>
          </a:p>
          <a:p>
            <a:pPr marL="342900" indent="-342900" defTabSz="375694">
              <a:lnSpc>
                <a:spcPct val="15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2304">
                <a:latin typeface="Microsoft Sans Serif"/>
                <a:ea typeface="Microsoft Sans Serif"/>
                <a:cs typeface="Microsoft Sans Serif"/>
                <a:sym typeface="Microsoft Sans Serif"/>
              </a:defRPr>
            </a:pPr>
            <a:r>
              <a:rPr sz="3000" dirty="0" err="1"/>
              <a:t>Zemāks</a:t>
            </a:r>
            <a:r>
              <a:rPr sz="3000" dirty="0"/>
              <a:t> </a:t>
            </a:r>
            <a:r>
              <a:rPr sz="3000" dirty="0" err="1"/>
              <a:t>iesaistes</a:t>
            </a:r>
            <a:r>
              <a:rPr sz="3000" dirty="0"/>
              <a:t> </a:t>
            </a:r>
            <a:r>
              <a:rPr sz="3000" dirty="0" err="1"/>
              <a:t>slieksnis</a:t>
            </a:r>
            <a:r>
              <a:rPr sz="3000" dirty="0"/>
              <a:t>.</a:t>
            </a:r>
          </a:p>
          <a:p>
            <a:pPr marL="342900" indent="-342900" defTabSz="375694">
              <a:lnSpc>
                <a:spcPct val="15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2304">
                <a:latin typeface="Microsoft Sans Serif"/>
                <a:ea typeface="Microsoft Sans Serif"/>
                <a:cs typeface="Microsoft Sans Serif"/>
                <a:sym typeface="Microsoft Sans Serif"/>
              </a:defRPr>
            </a:pPr>
            <a:r>
              <a:rPr sz="3000" dirty="0" err="1"/>
              <a:t>Ceļš</a:t>
            </a:r>
            <a:r>
              <a:rPr sz="3000" dirty="0"/>
              <a:t> no </a:t>
            </a:r>
            <a:r>
              <a:rPr sz="3000" dirty="0" err="1"/>
              <a:t>hobija</a:t>
            </a:r>
            <a:r>
              <a:rPr sz="3000" dirty="0"/>
              <a:t> </a:t>
            </a:r>
            <a:r>
              <a:rPr sz="3000" dirty="0" err="1"/>
              <a:t>uz</a:t>
            </a:r>
            <a:r>
              <a:rPr sz="3000" dirty="0"/>
              <a:t> </a:t>
            </a:r>
            <a:r>
              <a:rPr sz="3000" dirty="0" err="1"/>
              <a:t>uzņēmējdarbību</a:t>
            </a:r>
            <a:r>
              <a:rPr sz="3000" dirty="0"/>
              <a:t>.</a:t>
            </a:r>
          </a:p>
        </p:txBody>
      </p:sp>
      <p:sp>
        <p:nvSpPr>
          <p:cNvPr id="192" name="Title 1"/>
          <p:cNvSpPr txBox="1">
            <a:spLocks noGrp="1"/>
          </p:cNvSpPr>
          <p:nvPr>
            <p:ph type="ctrTitle"/>
          </p:nvPr>
        </p:nvSpPr>
        <p:spPr>
          <a:xfrm>
            <a:off x="1792705" y="1516407"/>
            <a:ext cx="9237138" cy="2479042"/>
          </a:xfrm>
          <a:prstGeom prst="rect">
            <a:avLst/>
          </a:prstGeom>
        </p:spPr>
        <p:txBody>
          <a:bodyPr anchor="t"/>
          <a:lstStyle/>
          <a:p>
            <a:pPr algn="ctr">
              <a:lnSpc>
                <a:spcPct val="150000"/>
              </a:lnSpc>
              <a:defRPr sz="4200" b="1" spc="-42">
                <a:solidFill>
                  <a:srgbClr val="0078C8"/>
                </a:solidFill>
                <a:latin typeface="HejaVu Sans"/>
                <a:ea typeface="HejaVu Sans"/>
                <a:cs typeface="HejaVu Sans"/>
                <a:sym typeface="HejaVu Sans"/>
              </a:defRPr>
            </a:pPr>
            <a:r>
              <a:rPr dirty="0"/>
              <a:t>LVZAA </a:t>
            </a:r>
            <a:r>
              <a:rPr dirty="0" err="1"/>
              <a:t>iniciatīva</a:t>
            </a:r>
            <a:r>
              <a:rPr dirty="0"/>
              <a:t> </a:t>
            </a:r>
            <a:br>
              <a:rPr dirty="0"/>
            </a:br>
            <a:r>
              <a:rPr dirty="0"/>
              <a:t>“</a:t>
            </a:r>
            <a:r>
              <a:rPr dirty="0" err="1"/>
              <a:t>Pašpatēriņa</a:t>
            </a:r>
            <a:r>
              <a:rPr dirty="0"/>
              <a:t> </a:t>
            </a:r>
            <a:r>
              <a:rPr dirty="0" err="1"/>
              <a:t>zivju</a:t>
            </a:r>
            <a:r>
              <a:rPr dirty="0"/>
              <a:t> </a:t>
            </a:r>
            <a:r>
              <a:rPr dirty="0" err="1"/>
              <a:t>audzētājs</a:t>
            </a:r>
            <a:r>
              <a:rPr dirty="0"/>
              <a:t>”</a:t>
            </a:r>
          </a:p>
        </p:txBody>
      </p:sp>
      <p:sp>
        <p:nvSpPr>
          <p:cNvPr id="193" name="Tomass Bucenieks, zivkopis, LVZAA"/>
          <p:cNvSpPr txBox="1"/>
          <p:nvPr/>
        </p:nvSpPr>
        <p:spPr>
          <a:xfrm>
            <a:off x="1002628" y="8438794"/>
            <a:ext cx="4688164" cy="406993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27093" tIns="27093" rIns="27093" bIns="27093" anchor="ctr">
            <a:spAutoFit/>
          </a:bodyPr>
          <a:lstStyle>
            <a:lvl1pPr defTabSz="587022">
              <a:spcBef>
                <a:spcPts val="0"/>
              </a:spcBef>
              <a:defRPr sz="2200">
                <a:latin typeface="Produkt Light"/>
                <a:ea typeface="Produkt Light"/>
                <a:cs typeface="Produkt Light"/>
                <a:sym typeface="Produkt Light"/>
              </a:defRPr>
            </a:lvl1pPr>
          </a:lstStyle>
          <a:p>
            <a:r>
              <a:rPr dirty="0"/>
              <a:t>Tomass </a:t>
            </a:r>
            <a:r>
              <a:rPr dirty="0" err="1"/>
              <a:t>Bucenieks</a:t>
            </a:r>
            <a:r>
              <a:rPr dirty="0"/>
              <a:t>, </a:t>
            </a:r>
            <a:r>
              <a:rPr dirty="0" err="1"/>
              <a:t>zivkopis</a:t>
            </a:r>
            <a:r>
              <a:rPr dirty="0"/>
              <a:t>, LVZAA</a:t>
            </a:r>
          </a:p>
        </p:txBody>
      </p:sp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Content Placeholder 2"/>
          <p:cNvSpPr txBox="1">
            <a:spLocks noGrp="1"/>
          </p:cNvSpPr>
          <p:nvPr>
            <p:ph type="subTitle" sz="quarter" idx="1"/>
          </p:nvPr>
        </p:nvSpPr>
        <p:spPr>
          <a:xfrm>
            <a:off x="1118937" y="3958848"/>
            <a:ext cx="10515600" cy="1582651"/>
          </a:xfrm>
          <a:prstGeom prst="rect">
            <a:avLst/>
          </a:prstGeom>
        </p:spPr>
        <p:txBody>
          <a:bodyPr>
            <a:noAutofit/>
          </a:bodyPr>
          <a:lstStyle/>
          <a:p>
            <a:pPr marL="342900" indent="-342900" defTabSz="393304">
              <a:lnSpc>
                <a:spcPct val="15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2412">
                <a:latin typeface="Microsoft Sans Serif"/>
                <a:ea typeface="Microsoft Sans Serif"/>
                <a:cs typeface="Microsoft Sans Serif"/>
                <a:sym typeface="Microsoft Sans Serif"/>
              </a:defRPr>
            </a:pPr>
            <a:r>
              <a:rPr sz="3000" dirty="0" err="1"/>
              <a:t>Mazās</a:t>
            </a:r>
            <a:r>
              <a:rPr sz="3000" dirty="0"/>
              <a:t> </a:t>
            </a:r>
            <a:r>
              <a:rPr sz="3000" dirty="0" err="1"/>
              <a:t>saimniecības</a:t>
            </a:r>
            <a:r>
              <a:rPr sz="3000" dirty="0"/>
              <a:t> </a:t>
            </a:r>
            <a:r>
              <a:rPr sz="3000" dirty="0" err="1"/>
              <a:t>kļūst</a:t>
            </a:r>
            <a:r>
              <a:rPr sz="3000" dirty="0"/>
              <a:t> par </a:t>
            </a:r>
            <a:r>
              <a:rPr sz="3000" dirty="0" err="1"/>
              <a:t>reģionāliem</a:t>
            </a:r>
            <a:r>
              <a:rPr sz="3000" dirty="0"/>
              <a:t> </a:t>
            </a:r>
            <a:r>
              <a:rPr sz="3000" dirty="0" err="1"/>
              <a:t>ražotājiem</a:t>
            </a:r>
            <a:r>
              <a:rPr sz="3000" dirty="0"/>
              <a:t>.</a:t>
            </a:r>
          </a:p>
          <a:p>
            <a:pPr marL="342900" indent="-342900" defTabSz="393304">
              <a:lnSpc>
                <a:spcPct val="15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2412">
                <a:latin typeface="Microsoft Sans Serif"/>
                <a:ea typeface="Microsoft Sans Serif"/>
                <a:cs typeface="Microsoft Sans Serif"/>
                <a:sym typeface="Microsoft Sans Serif"/>
              </a:defRPr>
            </a:pPr>
            <a:r>
              <a:rPr sz="3000" dirty="0"/>
              <a:t>Jaunie </a:t>
            </a:r>
            <a:r>
              <a:rPr sz="3000" dirty="0" err="1"/>
              <a:t>pārņem</a:t>
            </a:r>
            <a:r>
              <a:rPr sz="3000" dirty="0"/>
              <a:t> </a:t>
            </a:r>
            <a:r>
              <a:rPr sz="3000" dirty="0" err="1"/>
              <a:t>vecāku</a:t>
            </a:r>
            <a:r>
              <a:rPr sz="3000" dirty="0"/>
              <a:t> </a:t>
            </a:r>
            <a:r>
              <a:rPr sz="3000" dirty="0" err="1"/>
              <a:t>dīķus</a:t>
            </a:r>
            <a:r>
              <a:rPr sz="3000" dirty="0"/>
              <a:t>.</a:t>
            </a:r>
          </a:p>
          <a:p>
            <a:pPr marL="342900" indent="-342900" defTabSz="393304">
              <a:lnSpc>
                <a:spcPct val="15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2412">
                <a:latin typeface="Microsoft Sans Serif"/>
                <a:ea typeface="Microsoft Sans Serif"/>
                <a:cs typeface="Microsoft Sans Serif"/>
                <a:sym typeface="Microsoft Sans Serif"/>
              </a:defRPr>
            </a:pPr>
            <a:r>
              <a:rPr sz="3000" dirty="0" err="1"/>
              <a:t>Nepieciešams</a:t>
            </a:r>
            <a:r>
              <a:rPr sz="3000" dirty="0"/>
              <a:t> atbalsts un </a:t>
            </a:r>
            <a:r>
              <a:rPr sz="3000" dirty="0" err="1"/>
              <a:t>mentoringa</a:t>
            </a:r>
            <a:r>
              <a:rPr sz="3000" dirty="0"/>
              <a:t> tīkls.</a:t>
            </a:r>
          </a:p>
        </p:txBody>
      </p:sp>
      <p:sp>
        <p:nvSpPr>
          <p:cNvPr id="196" name="Title 1"/>
          <p:cNvSpPr txBox="1">
            <a:spLocks noGrp="1"/>
          </p:cNvSpPr>
          <p:nvPr>
            <p:ph type="ctrTitle"/>
          </p:nvPr>
        </p:nvSpPr>
        <p:spPr>
          <a:xfrm>
            <a:off x="2245369" y="2083569"/>
            <a:ext cx="9083090" cy="1599143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defRPr sz="4200" b="1" spc="-42">
                <a:solidFill>
                  <a:srgbClr val="0078C8"/>
                </a:solidFill>
                <a:latin typeface="HejaVu Sans"/>
                <a:ea typeface="HejaVu Sans"/>
                <a:cs typeface="HejaVu Sans"/>
                <a:sym typeface="HejaVu Sans"/>
              </a:defRPr>
            </a:lvl1pPr>
          </a:lstStyle>
          <a:p>
            <a:r>
              <a:rPr sz="4400" dirty="0"/>
              <a:t>No </a:t>
            </a:r>
            <a:r>
              <a:rPr sz="4400" dirty="0" err="1"/>
              <a:t>pašpatēriņa</a:t>
            </a:r>
            <a:r>
              <a:rPr sz="4400" dirty="0"/>
              <a:t> </a:t>
            </a:r>
            <a:r>
              <a:rPr sz="4400" dirty="0" err="1"/>
              <a:t>uz</a:t>
            </a:r>
            <a:r>
              <a:rPr sz="4400" dirty="0"/>
              <a:t> </a:t>
            </a:r>
            <a:r>
              <a:rPr sz="4400" dirty="0" err="1"/>
              <a:t>uzņēmējdarbību</a:t>
            </a:r>
            <a:endParaRPr sz="4400" dirty="0"/>
          </a:p>
        </p:txBody>
      </p:sp>
      <p:sp>
        <p:nvSpPr>
          <p:cNvPr id="197" name="Tomass Bucenieks, zivkopis, LVZAA"/>
          <p:cNvSpPr txBox="1"/>
          <p:nvPr/>
        </p:nvSpPr>
        <p:spPr>
          <a:xfrm>
            <a:off x="1118937" y="8138004"/>
            <a:ext cx="4688163" cy="406993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27093" tIns="27093" rIns="27093" bIns="27093" anchor="ctr">
            <a:spAutoFit/>
          </a:bodyPr>
          <a:lstStyle>
            <a:lvl1pPr defTabSz="587022">
              <a:spcBef>
                <a:spcPts val="0"/>
              </a:spcBef>
              <a:defRPr sz="2200">
                <a:latin typeface="Produkt Light"/>
                <a:ea typeface="Produkt Light"/>
                <a:cs typeface="Produkt Light"/>
                <a:sym typeface="Produkt Light"/>
              </a:defRPr>
            </a:lvl1pPr>
          </a:lstStyle>
          <a:p>
            <a:r>
              <a:rPr dirty="0"/>
              <a:t>Tomass </a:t>
            </a:r>
            <a:r>
              <a:rPr dirty="0" err="1"/>
              <a:t>Bucenieks</a:t>
            </a:r>
            <a:r>
              <a:rPr dirty="0"/>
              <a:t>, </a:t>
            </a:r>
            <a:r>
              <a:rPr dirty="0" err="1"/>
              <a:t>zivkopis</a:t>
            </a:r>
            <a:r>
              <a:rPr dirty="0"/>
              <a:t>, LVZAA</a:t>
            </a:r>
          </a:p>
        </p:txBody>
      </p:sp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Content Placeholder 2"/>
          <p:cNvSpPr txBox="1">
            <a:spLocks noGrp="1"/>
          </p:cNvSpPr>
          <p:nvPr>
            <p:ph type="subTitle" sz="quarter" idx="1"/>
          </p:nvPr>
        </p:nvSpPr>
        <p:spPr>
          <a:xfrm>
            <a:off x="1191126" y="3669632"/>
            <a:ext cx="10864516" cy="2709662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200" indent="-457200" defTabSz="463747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44">
                <a:latin typeface="Microsoft Sans Serif"/>
                <a:ea typeface="Microsoft Sans Serif"/>
                <a:cs typeface="Microsoft Sans Serif"/>
                <a:sym typeface="Microsoft Sans Serif"/>
              </a:defRPr>
            </a:pPr>
            <a:r>
              <a:rPr sz="3000" dirty="0" err="1"/>
              <a:t>Asociācijas</a:t>
            </a:r>
            <a:r>
              <a:rPr sz="3000" dirty="0"/>
              <a:t> </a:t>
            </a:r>
            <a:r>
              <a:rPr sz="3000" dirty="0" err="1"/>
              <a:t>biedri</a:t>
            </a:r>
            <a:r>
              <a:rPr sz="3000" dirty="0"/>
              <a:t> </a:t>
            </a:r>
            <a:r>
              <a:rPr sz="3000" dirty="0" err="1"/>
              <a:t>kā</a:t>
            </a:r>
            <a:r>
              <a:rPr sz="3000" dirty="0"/>
              <a:t> </a:t>
            </a:r>
            <a:r>
              <a:rPr sz="3000" dirty="0" err="1"/>
              <a:t>praktiskas</a:t>
            </a:r>
            <a:r>
              <a:rPr sz="3000" dirty="0"/>
              <a:t> </a:t>
            </a:r>
            <a:r>
              <a:rPr sz="3000" dirty="0" err="1"/>
              <a:t>mācību</a:t>
            </a:r>
            <a:r>
              <a:rPr sz="3000" dirty="0"/>
              <a:t> </a:t>
            </a:r>
            <a:r>
              <a:rPr sz="3000" dirty="0" err="1"/>
              <a:t>bāzes</a:t>
            </a:r>
            <a:r>
              <a:rPr sz="3000" dirty="0"/>
              <a:t>.</a:t>
            </a:r>
          </a:p>
          <a:p>
            <a:pPr marL="457200" indent="-457200" defTabSz="463747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44">
                <a:latin typeface="Microsoft Sans Serif"/>
                <a:ea typeface="Microsoft Sans Serif"/>
                <a:cs typeface="Microsoft Sans Serif"/>
                <a:sym typeface="Microsoft Sans Serif"/>
              </a:defRPr>
            </a:pPr>
            <a:r>
              <a:rPr sz="3000" dirty="0" err="1"/>
              <a:t>Mentoru</a:t>
            </a:r>
            <a:r>
              <a:rPr sz="3000" dirty="0"/>
              <a:t> un </a:t>
            </a:r>
            <a:r>
              <a:rPr sz="3000" dirty="0" err="1"/>
              <a:t>apmācību</a:t>
            </a:r>
            <a:r>
              <a:rPr sz="3000" dirty="0"/>
              <a:t> </a:t>
            </a:r>
            <a:r>
              <a:rPr sz="3000" dirty="0" err="1"/>
              <a:t>platforma</a:t>
            </a:r>
            <a:r>
              <a:rPr sz="3000" dirty="0"/>
              <a:t>: “no </a:t>
            </a:r>
            <a:r>
              <a:rPr sz="3000" dirty="0" err="1"/>
              <a:t>dīķa</a:t>
            </a:r>
            <a:r>
              <a:rPr sz="3000" dirty="0"/>
              <a:t> </a:t>
            </a:r>
            <a:r>
              <a:rPr sz="3000" dirty="0" err="1"/>
              <a:t>līdz</a:t>
            </a:r>
            <a:r>
              <a:rPr sz="3000" dirty="0"/>
              <a:t> </a:t>
            </a:r>
            <a:r>
              <a:rPr sz="3000" dirty="0" err="1"/>
              <a:t>tirgum</a:t>
            </a:r>
            <a:r>
              <a:rPr sz="3000" dirty="0"/>
              <a:t>”.</a:t>
            </a:r>
          </a:p>
          <a:p>
            <a:pPr marL="457200" indent="-457200" defTabSz="463747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44">
                <a:latin typeface="Microsoft Sans Serif"/>
                <a:ea typeface="Microsoft Sans Serif"/>
                <a:cs typeface="Microsoft Sans Serif"/>
                <a:sym typeface="Microsoft Sans Serif"/>
              </a:defRPr>
            </a:pPr>
            <a:r>
              <a:rPr sz="3000" dirty="0" err="1"/>
              <a:t>Kopīgas</a:t>
            </a:r>
            <a:r>
              <a:rPr sz="3000" dirty="0"/>
              <a:t> </a:t>
            </a:r>
            <a:r>
              <a:rPr sz="3000" dirty="0" err="1"/>
              <a:t>mācības</a:t>
            </a:r>
            <a:r>
              <a:rPr sz="3000" dirty="0"/>
              <a:t>, </a:t>
            </a:r>
            <a:r>
              <a:rPr sz="3000" dirty="0" err="1"/>
              <a:t>pieredzes</a:t>
            </a:r>
            <a:r>
              <a:rPr sz="3000" dirty="0"/>
              <a:t> </a:t>
            </a:r>
            <a:r>
              <a:rPr sz="3000" dirty="0" err="1"/>
              <a:t>dienas</a:t>
            </a:r>
            <a:r>
              <a:rPr sz="3000" dirty="0"/>
              <a:t>, e-</a:t>
            </a:r>
            <a:r>
              <a:rPr sz="3000" dirty="0" err="1"/>
              <a:t>apmācības</a:t>
            </a:r>
            <a:r>
              <a:rPr sz="3000" dirty="0"/>
              <a:t>.</a:t>
            </a:r>
          </a:p>
        </p:txBody>
      </p:sp>
      <p:sp>
        <p:nvSpPr>
          <p:cNvPr id="200" name="Title 1"/>
          <p:cNvSpPr txBox="1">
            <a:spLocks noGrp="1"/>
          </p:cNvSpPr>
          <p:nvPr>
            <p:ph type="ctrTitle"/>
          </p:nvPr>
        </p:nvSpPr>
        <p:spPr>
          <a:xfrm>
            <a:off x="1714103" y="1606050"/>
            <a:ext cx="9992623" cy="1423725"/>
          </a:xfrm>
          <a:prstGeom prst="rect">
            <a:avLst/>
          </a:prstGeom>
        </p:spPr>
        <p:txBody>
          <a:bodyPr anchor="t"/>
          <a:lstStyle>
            <a:lvl1pPr>
              <a:defRPr sz="4200" b="1" spc="-42">
                <a:solidFill>
                  <a:srgbClr val="0078C8"/>
                </a:solidFill>
                <a:latin typeface="HejaVu Sans"/>
                <a:ea typeface="HejaVu Sans"/>
                <a:cs typeface="HejaVu Sans"/>
                <a:sym typeface="HejaVu Sans"/>
              </a:defRPr>
            </a:lvl1pPr>
          </a:lstStyle>
          <a:p>
            <a:r>
              <a:rPr dirty="0"/>
              <a:t>LVZAA </a:t>
            </a:r>
            <a:r>
              <a:rPr dirty="0" err="1"/>
              <a:t>kā</a:t>
            </a:r>
            <a:r>
              <a:rPr dirty="0"/>
              <a:t> </a:t>
            </a:r>
            <a:r>
              <a:rPr dirty="0" err="1"/>
              <a:t>inkubators</a:t>
            </a:r>
            <a:r>
              <a:rPr dirty="0"/>
              <a:t> </a:t>
            </a:r>
            <a:r>
              <a:rPr dirty="0" err="1"/>
              <a:t>jaunajiem</a:t>
            </a:r>
            <a:r>
              <a:rPr dirty="0"/>
              <a:t> </a:t>
            </a:r>
            <a:r>
              <a:rPr dirty="0" err="1"/>
              <a:t>audzētājiem</a:t>
            </a:r>
            <a:endParaRPr dirty="0"/>
          </a:p>
        </p:txBody>
      </p:sp>
      <p:sp>
        <p:nvSpPr>
          <p:cNvPr id="201" name="Tomass Bucenieks, zivkopis, LVZAA"/>
          <p:cNvSpPr txBox="1"/>
          <p:nvPr/>
        </p:nvSpPr>
        <p:spPr>
          <a:xfrm>
            <a:off x="1191126" y="8474888"/>
            <a:ext cx="4688164" cy="406993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27093" tIns="27093" rIns="27093" bIns="27093" anchor="ctr">
            <a:spAutoFit/>
          </a:bodyPr>
          <a:lstStyle>
            <a:lvl1pPr defTabSz="587022">
              <a:spcBef>
                <a:spcPts val="0"/>
              </a:spcBef>
              <a:defRPr sz="2200">
                <a:latin typeface="Produkt Light"/>
                <a:ea typeface="Produkt Light"/>
                <a:cs typeface="Produkt Light"/>
                <a:sym typeface="Produkt Light"/>
              </a:defRPr>
            </a:lvl1pPr>
          </a:lstStyle>
          <a:p>
            <a:r>
              <a:rPr dirty="0"/>
              <a:t>Tomass </a:t>
            </a:r>
            <a:r>
              <a:rPr dirty="0" err="1"/>
              <a:t>Bucenieks</a:t>
            </a:r>
            <a:r>
              <a:rPr dirty="0"/>
              <a:t>, </a:t>
            </a:r>
            <a:r>
              <a:rPr dirty="0" err="1"/>
              <a:t>zivkopis</a:t>
            </a:r>
            <a:r>
              <a:rPr dirty="0"/>
              <a:t>, LVZAA</a:t>
            </a:r>
          </a:p>
        </p:txBody>
      </p:sp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Content Placeholder 2"/>
          <p:cNvSpPr txBox="1">
            <a:spLocks noGrp="1"/>
          </p:cNvSpPr>
          <p:nvPr>
            <p:ph type="subTitle" sz="quarter" idx="1"/>
          </p:nvPr>
        </p:nvSpPr>
        <p:spPr>
          <a:xfrm>
            <a:off x="1010654" y="3380874"/>
            <a:ext cx="11153272" cy="2684159"/>
          </a:xfrm>
          <a:prstGeom prst="rect">
            <a:avLst/>
          </a:prstGeom>
        </p:spPr>
        <p:txBody>
          <a:bodyPr>
            <a:noAutofit/>
          </a:bodyPr>
          <a:lstStyle/>
          <a:p>
            <a:pPr marL="342900" indent="-342900" defTabSz="322862">
              <a:lnSpc>
                <a:spcPct val="15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980">
                <a:latin typeface="Microsoft Sans Serif"/>
                <a:ea typeface="Microsoft Sans Serif"/>
                <a:cs typeface="Microsoft Sans Serif"/>
                <a:sym typeface="Microsoft Sans Serif"/>
              </a:defRPr>
            </a:pPr>
            <a:r>
              <a:rPr sz="3000" dirty="0" err="1"/>
              <a:t>Iekļaut</a:t>
            </a:r>
            <a:r>
              <a:rPr sz="3000" dirty="0"/>
              <a:t> </a:t>
            </a:r>
            <a:r>
              <a:rPr sz="3000" dirty="0" err="1"/>
              <a:t>akvakultūru</a:t>
            </a:r>
            <a:r>
              <a:rPr sz="3000" dirty="0"/>
              <a:t> “</a:t>
            </a:r>
            <a:r>
              <a:rPr sz="3000" dirty="0" err="1"/>
              <a:t>Jauno</a:t>
            </a:r>
            <a:r>
              <a:rPr sz="3000" dirty="0"/>
              <a:t> </a:t>
            </a:r>
            <a:r>
              <a:rPr sz="3000" dirty="0" err="1"/>
              <a:t>lauksaimnieku</a:t>
            </a:r>
            <a:r>
              <a:rPr sz="3000" dirty="0"/>
              <a:t>” </a:t>
            </a:r>
            <a:r>
              <a:rPr sz="3000" dirty="0" err="1"/>
              <a:t>grantu</a:t>
            </a:r>
            <a:r>
              <a:rPr sz="3000" dirty="0"/>
              <a:t> </a:t>
            </a:r>
            <a:r>
              <a:rPr sz="3000" dirty="0" err="1"/>
              <a:t>programmā</a:t>
            </a:r>
            <a:r>
              <a:rPr sz="3000" dirty="0"/>
              <a:t>.</a:t>
            </a:r>
          </a:p>
          <a:p>
            <a:pPr marL="342900" indent="-342900" defTabSz="322862">
              <a:lnSpc>
                <a:spcPct val="15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980">
                <a:latin typeface="Microsoft Sans Serif"/>
                <a:ea typeface="Microsoft Sans Serif"/>
                <a:cs typeface="Microsoft Sans Serif"/>
                <a:sym typeface="Microsoft Sans Serif"/>
              </a:defRPr>
            </a:pPr>
            <a:r>
              <a:rPr sz="3000" dirty="0" err="1"/>
              <a:t>Attīstīt</a:t>
            </a:r>
            <a:r>
              <a:rPr sz="3000" dirty="0"/>
              <a:t> </a:t>
            </a:r>
            <a:r>
              <a:rPr sz="3000" dirty="0" err="1"/>
              <a:t>mentoru</a:t>
            </a:r>
            <a:r>
              <a:rPr sz="3000" dirty="0"/>
              <a:t> </a:t>
            </a:r>
            <a:r>
              <a:rPr sz="3000" dirty="0" err="1"/>
              <a:t>programmu</a:t>
            </a:r>
            <a:r>
              <a:rPr sz="3000" dirty="0"/>
              <a:t> </a:t>
            </a:r>
            <a:r>
              <a:rPr sz="3000" dirty="0" err="1"/>
              <a:t>sadarbībā</a:t>
            </a:r>
            <a:r>
              <a:rPr sz="3000" dirty="0"/>
              <a:t> </a:t>
            </a:r>
            <a:r>
              <a:rPr sz="3000" dirty="0" err="1"/>
              <a:t>ar</a:t>
            </a:r>
            <a:r>
              <a:rPr sz="3000" dirty="0"/>
              <a:t> </a:t>
            </a:r>
            <a:r>
              <a:rPr sz="3000" dirty="0" err="1"/>
              <a:t>praktiķiem</a:t>
            </a:r>
            <a:r>
              <a:rPr sz="3000" dirty="0"/>
              <a:t> - LVZAA </a:t>
            </a:r>
            <a:r>
              <a:rPr sz="3000" dirty="0" err="1"/>
              <a:t>biedriem</a:t>
            </a:r>
            <a:r>
              <a:rPr sz="3000" dirty="0"/>
              <a:t>.</a:t>
            </a:r>
          </a:p>
          <a:p>
            <a:pPr marL="342900" indent="-342900" defTabSz="322862">
              <a:lnSpc>
                <a:spcPct val="15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980">
                <a:latin typeface="Microsoft Sans Serif"/>
                <a:ea typeface="Microsoft Sans Serif"/>
                <a:cs typeface="Microsoft Sans Serif"/>
                <a:sym typeface="Microsoft Sans Serif"/>
              </a:defRPr>
            </a:pPr>
            <a:r>
              <a:rPr sz="3000" dirty="0" err="1"/>
              <a:t>Vienkārši</a:t>
            </a:r>
            <a:r>
              <a:rPr sz="3000" dirty="0"/>
              <a:t> </a:t>
            </a:r>
            <a:r>
              <a:rPr sz="3000" dirty="0" err="1"/>
              <a:t>instrumenti</a:t>
            </a:r>
            <a:r>
              <a:rPr sz="3000" dirty="0"/>
              <a:t>, </a:t>
            </a:r>
            <a:r>
              <a:rPr sz="3000" dirty="0" err="1"/>
              <a:t>piemēram</a:t>
            </a:r>
            <a:r>
              <a:rPr sz="3000" dirty="0"/>
              <a:t>, </a:t>
            </a:r>
            <a:r>
              <a:rPr sz="3000" dirty="0" err="1"/>
              <a:t>vaučeri</a:t>
            </a:r>
            <a:r>
              <a:rPr sz="3000" dirty="0"/>
              <a:t> </a:t>
            </a:r>
            <a:r>
              <a:rPr sz="3000" dirty="0" err="1"/>
              <a:t>ar</a:t>
            </a:r>
            <a:r>
              <a:rPr sz="3000" dirty="0"/>
              <a:t> </a:t>
            </a:r>
            <a:r>
              <a:rPr sz="3000" dirty="0" err="1"/>
              <a:t>kuriem</a:t>
            </a:r>
            <a:r>
              <a:rPr sz="3000" dirty="0"/>
              <a:t> var </a:t>
            </a:r>
            <a:r>
              <a:rPr sz="3000" dirty="0" err="1"/>
              <a:t>stāžēties</a:t>
            </a:r>
            <a:r>
              <a:rPr sz="3000" dirty="0"/>
              <a:t> </a:t>
            </a:r>
            <a:r>
              <a:rPr sz="3000" dirty="0" err="1"/>
              <a:t>esošās</a:t>
            </a:r>
            <a:r>
              <a:rPr sz="3000" dirty="0"/>
              <a:t> </a:t>
            </a:r>
            <a:r>
              <a:rPr sz="3000" dirty="0" err="1"/>
              <a:t>saimniecībās</a:t>
            </a:r>
            <a:r>
              <a:rPr sz="3000" dirty="0"/>
              <a:t>.</a:t>
            </a:r>
          </a:p>
        </p:txBody>
      </p:sp>
      <p:sp>
        <p:nvSpPr>
          <p:cNvPr id="204" name="Title 1"/>
          <p:cNvSpPr txBox="1">
            <a:spLocks noGrp="1"/>
          </p:cNvSpPr>
          <p:nvPr>
            <p:ph type="ctrTitle"/>
          </p:nvPr>
        </p:nvSpPr>
        <p:spPr>
          <a:xfrm>
            <a:off x="1998616" y="1531652"/>
            <a:ext cx="9007567" cy="1324683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defRPr sz="4200" b="1" spc="-42">
                <a:solidFill>
                  <a:srgbClr val="0078C8"/>
                </a:solidFill>
                <a:latin typeface="HejaVu Sans"/>
                <a:ea typeface="HejaVu Sans"/>
                <a:cs typeface="HejaVu Sans"/>
                <a:sym typeface="HejaVu Sans"/>
              </a:defRPr>
            </a:lvl1pPr>
          </a:lstStyle>
          <a:p>
            <a:pPr algn="ctr"/>
            <a:r>
              <a:rPr sz="4400" dirty="0" err="1"/>
              <a:t>Ieteikumi</a:t>
            </a:r>
            <a:r>
              <a:rPr sz="4400" dirty="0"/>
              <a:t> </a:t>
            </a:r>
            <a:r>
              <a:rPr sz="4400" dirty="0" err="1"/>
              <a:t>politikas</a:t>
            </a:r>
            <a:r>
              <a:rPr sz="4400" dirty="0"/>
              <a:t> </a:t>
            </a:r>
            <a:r>
              <a:rPr sz="4400" dirty="0" err="1"/>
              <a:t>veidotājiem</a:t>
            </a:r>
            <a:endParaRPr sz="4400" dirty="0"/>
          </a:p>
        </p:txBody>
      </p:sp>
      <p:sp>
        <p:nvSpPr>
          <p:cNvPr id="205" name="Tomass Bucenieks, zivkopis, LVZAA"/>
          <p:cNvSpPr txBox="1"/>
          <p:nvPr/>
        </p:nvSpPr>
        <p:spPr>
          <a:xfrm>
            <a:off x="1010654" y="8438794"/>
            <a:ext cx="4688164" cy="406993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27093" tIns="27093" rIns="27093" bIns="27093" anchor="ctr">
            <a:spAutoFit/>
          </a:bodyPr>
          <a:lstStyle>
            <a:lvl1pPr defTabSz="587022">
              <a:spcBef>
                <a:spcPts val="0"/>
              </a:spcBef>
              <a:defRPr sz="2200">
                <a:latin typeface="Produkt Light"/>
                <a:ea typeface="Produkt Light"/>
                <a:cs typeface="Produkt Light"/>
                <a:sym typeface="Produkt Light"/>
              </a:defRPr>
            </a:lvl1pPr>
          </a:lstStyle>
          <a:p>
            <a:r>
              <a:rPr dirty="0"/>
              <a:t>Tomass </a:t>
            </a:r>
            <a:r>
              <a:rPr dirty="0" err="1"/>
              <a:t>Bucenieks</a:t>
            </a:r>
            <a:r>
              <a:rPr dirty="0"/>
              <a:t>, </a:t>
            </a:r>
            <a:r>
              <a:rPr dirty="0" err="1"/>
              <a:t>zivkopis</a:t>
            </a:r>
            <a:r>
              <a:rPr dirty="0"/>
              <a:t>, LVZAA</a:t>
            </a:r>
          </a:p>
        </p:txBody>
      </p:sp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Content Placeholder 2"/>
          <p:cNvSpPr txBox="1">
            <a:spLocks noGrp="1"/>
          </p:cNvSpPr>
          <p:nvPr>
            <p:ph type="subTitle" sz="quarter" idx="1"/>
          </p:nvPr>
        </p:nvSpPr>
        <p:spPr>
          <a:xfrm>
            <a:off x="1395662" y="3609475"/>
            <a:ext cx="10539663" cy="264806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200" indent="-457200" defTabSz="422656">
              <a:lnSpc>
                <a:spcPct val="15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2592">
                <a:latin typeface="Microsoft Sans Serif"/>
                <a:ea typeface="Microsoft Sans Serif"/>
                <a:cs typeface="Microsoft Sans Serif"/>
                <a:sym typeface="Microsoft Sans Serif"/>
              </a:defRPr>
            </a:pPr>
            <a:r>
              <a:rPr sz="3000" dirty="0"/>
              <a:t>Katrs </a:t>
            </a:r>
            <a:r>
              <a:rPr sz="3000" dirty="0" err="1"/>
              <a:t>dīķis</a:t>
            </a:r>
            <a:r>
              <a:rPr sz="3000" dirty="0"/>
              <a:t> var </a:t>
            </a:r>
            <a:r>
              <a:rPr sz="3000" dirty="0" err="1"/>
              <a:t>būt</a:t>
            </a:r>
            <a:r>
              <a:rPr sz="3000" dirty="0"/>
              <a:t> </a:t>
            </a:r>
            <a:r>
              <a:rPr sz="3000" dirty="0" err="1"/>
              <a:t>mazs</a:t>
            </a:r>
            <a:r>
              <a:rPr sz="3000" dirty="0"/>
              <a:t> </a:t>
            </a:r>
            <a:r>
              <a:rPr sz="3000" dirty="0" err="1"/>
              <a:t>pārtikas</a:t>
            </a:r>
            <a:r>
              <a:rPr sz="3000" dirty="0"/>
              <a:t> </a:t>
            </a:r>
            <a:r>
              <a:rPr sz="3000" dirty="0" err="1"/>
              <a:t>avots</a:t>
            </a:r>
            <a:r>
              <a:rPr sz="3000" dirty="0"/>
              <a:t>.</a:t>
            </a:r>
          </a:p>
          <a:p>
            <a:pPr marL="457200" indent="-457200" defTabSz="422656">
              <a:lnSpc>
                <a:spcPct val="15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2592">
                <a:latin typeface="Microsoft Sans Serif"/>
                <a:ea typeface="Microsoft Sans Serif"/>
                <a:cs typeface="Microsoft Sans Serif"/>
                <a:sym typeface="Microsoft Sans Serif"/>
              </a:defRPr>
            </a:pPr>
            <a:r>
              <a:rPr sz="3000" dirty="0" err="1"/>
              <a:t>Pašpietiekamība</a:t>
            </a:r>
            <a:r>
              <a:rPr sz="3000" dirty="0"/>
              <a:t>, </a:t>
            </a:r>
            <a:r>
              <a:rPr sz="3000" dirty="0" err="1"/>
              <a:t>pārtikas</a:t>
            </a:r>
            <a:r>
              <a:rPr sz="3000" dirty="0"/>
              <a:t> </a:t>
            </a:r>
            <a:r>
              <a:rPr sz="3000" dirty="0" err="1"/>
              <a:t>drošība</a:t>
            </a:r>
            <a:r>
              <a:rPr sz="3000" dirty="0"/>
              <a:t>, </a:t>
            </a:r>
            <a:r>
              <a:rPr sz="3000" dirty="0" err="1"/>
              <a:t>vietējā</a:t>
            </a:r>
            <a:r>
              <a:rPr sz="3000" dirty="0"/>
              <a:t> </a:t>
            </a:r>
            <a:r>
              <a:rPr sz="3000" dirty="0" err="1"/>
              <a:t>kopiena</a:t>
            </a:r>
            <a:r>
              <a:rPr sz="3000" dirty="0"/>
              <a:t>.</a:t>
            </a:r>
          </a:p>
          <a:p>
            <a:pPr marL="457200" indent="-457200" defTabSz="422656">
              <a:lnSpc>
                <a:spcPct val="15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2592">
                <a:latin typeface="Microsoft Sans Serif"/>
                <a:ea typeface="Microsoft Sans Serif"/>
                <a:cs typeface="Microsoft Sans Serif"/>
                <a:sym typeface="Microsoft Sans Serif"/>
              </a:defRPr>
            </a:pPr>
            <a:r>
              <a:rPr sz="3000" dirty="0" err="1"/>
              <a:t>Ilgtspējīga</a:t>
            </a:r>
            <a:r>
              <a:rPr sz="3000" dirty="0"/>
              <a:t> </a:t>
            </a:r>
            <a:r>
              <a:rPr sz="3000" dirty="0" err="1"/>
              <a:t>akvakultūra</a:t>
            </a:r>
            <a:r>
              <a:rPr sz="3000" dirty="0"/>
              <a:t> </a:t>
            </a:r>
            <a:r>
              <a:rPr sz="3000" dirty="0" err="1"/>
              <a:t>kā</a:t>
            </a:r>
            <a:r>
              <a:rPr sz="3000" dirty="0"/>
              <a:t> </a:t>
            </a:r>
            <a:r>
              <a:rPr sz="3000" dirty="0" err="1"/>
              <a:t>daļa</a:t>
            </a:r>
            <a:r>
              <a:rPr sz="3000" dirty="0"/>
              <a:t> no </a:t>
            </a:r>
            <a:r>
              <a:rPr sz="3000" dirty="0" err="1"/>
              <a:t>klimatneitrālas</a:t>
            </a:r>
            <a:r>
              <a:rPr sz="3000" dirty="0"/>
              <a:t> </a:t>
            </a:r>
            <a:r>
              <a:rPr sz="3000" dirty="0" err="1"/>
              <a:t>Latvijas</a:t>
            </a:r>
            <a:r>
              <a:rPr sz="3000" dirty="0"/>
              <a:t>.</a:t>
            </a:r>
          </a:p>
        </p:txBody>
      </p:sp>
      <p:sp>
        <p:nvSpPr>
          <p:cNvPr id="208" name="Title 1"/>
          <p:cNvSpPr txBox="1">
            <a:spLocks noGrp="1"/>
          </p:cNvSpPr>
          <p:nvPr>
            <p:ph type="ctrTitle"/>
          </p:nvPr>
        </p:nvSpPr>
        <p:spPr>
          <a:xfrm>
            <a:off x="2568346" y="1984833"/>
            <a:ext cx="7384074" cy="1527882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defRPr sz="4200" b="1" spc="-42">
                <a:solidFill>
                  <a:srgbClr val="0078C8"/>
                </a:solidFill>
                <a:latin typeface="HejaVu Sans"/>
                <a:ea typeface="HejaVu Sans"/>
                <a:cs typeface="HejaVu Sans"/>
                <a:sym typeface="HejaVu Sans"/>
              </a:defRPr>
            </a:lvl1pPr>
          </a:lstStyle>
          <a:p>
            <a:pPr algn="ctr"/>
            <a:r>
              <a:rPr sz="4400" dirty="0" err="1"/>
              <a:t>Nākotnes</a:t>
            </a:r>
            <a:r>
              <a:rPr sz="4400" dirty="0"/>
              <a:t> </a:t>
            </a:r>
            <a:r>
              <a:rPr sz="4400" dirty="0" err="1"/>
              <a:t>redzējums</a:t>
            </a:r>
            <a:endParaRPr sz="4400" dirty="0"/>
          </a:p>
        </p:txBody>
      </p:sp>
      <p:sp>
        <p:nvSpPr>
          <p:cNvPr id="209" name="Tomass Bucenieks, zivkopis, LVZAA"/>
          <p:cNvSpPr txBox="1"/>
          <p:nvPr/>
        </p:nvSpPr>
        <p:spPr>
          <a:xfrm>
            <a:off x="1193019" y="8378636"/>
            <a:ext cx="4688163" cy="406993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27093" tIns="27093" rIns="27093" bIns="27093" anchor="ctr">
            <a:spAutoFit/>
          </a:bodyPr>
          <a:lstStyle>
            <a:lvl1pPr defTabSz="587022">
              <a:spcBef>
                <a:spcPts val="0"/>
              </a:spcBef>
              <a:defRPr sz="2200">
                <a:latin typeface="Produkt Light"/>
                <a:ea typeface="Produkt Light"/>
                <a:cs typeface="Produkt Light"/>
                <a:sym typeface="Produkt Light"/>
              </a:defRPr>
            </a:lvl1pPr>
          </a:lstStyle>
          <a:p>
            <a:r>
              <a:rPr dirty="0"/>
              <a:t>Tomass </a:t>
            </a:r>
            <a:r>
              <a:rPr dirty="0" err="1"/>
              <a:t>Bucenieks</a:t>
            </a:r>
            <a:r>
              <a:rPr dirty="0"/>
              <a:t>, </a:t>
            </a:r>
            <a:r>
              <a:rPr dirty="0" err="1"/>
              <a:t>zivkopis</a:t>
            </a:r>
            <a:r>
              <a:rPr dirty="0"/>
              <a:t>, LVZAA</a:t>
            </a:r>
          </a:p>
        </p:txBody>
      </p:sp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Content Placeholder 2"/>
          <p:cNvSpPr txBox="1">
            <a:spLocks noGrp="1"/>
          </p:cNvSpPr>
          <p:nvPr>
            <p:ph type="subTitle" sz="quarter" idx="1"/>
          </p:nvPr>
        </p:nvSpPr>
        <p:spPr>
          <a:xfrm>
            <a:off x="806116" y="5320771"/>
            <a:ext cx="11683908" cy="196930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50000"/>
              </a:lnSpc>
              <a:spcBef>
                <a:spcPts val="600"/>
              </a:spcBef>
              <a:defRPr sz="2700">
                <a:latin typeface="Microsoft Sans Serif"/>
                <a:ea typeface="Microsoft Sans Serif"/>
                <a:cs typeface="Microsoft Sans Serif"/>
                <a:sym typeface="Microsoft Sans Serif"/>
              </a:defRPr>
            </a:pPr>
            <a:r>
              <a:rPr dirty="0"/>
              <a:t>LVZAA </a:t>
            </a:r>
            <a:r>
              <a:rPr dirty="0" err="1"/>
              <a:t>aicina</a:t>
            </a:r>
            <a:r>
              <a:rPr dirty="0"/>
              <a:t> </a:t>
            </a:r>
            <a:r>
              <a:rPr dirty="0" err="1"/>
              <a:t>pievienoties</a:t>
            </a:r>
            <a:r>
              <a:rPr dirty="0"/>
              <a:t> un </a:t>
            </a:r>
            <a:r>
              <a:rPr dirty="0" err="1"/>
              <a:t>mācīties</a:t>
            </a:r>
            <a:r>
              <a:rPr dirty="0"/>
              <a:t> no </a:t>
            </a:r>
            <a:r>
              <a:rPr dirty="0" err="1"/>
              <a:t>esošajiem</a:t>
            </a:r>
            <a:r>
              <a:rPr dirty="0"/>
              <a:t> </a:t>
            </a:r>
            <a:r>
              <a:rPr dirty="0" err="1"/>
              <a:t>biedriem</a:t>
            </a:r>
            <a:r>
              <a:rPr dirty="0"/>
              <a:t>.</a:t>
            </a:r>
          </a:p>
          <a:p>
            <a:pPr>
              <a:lnSpc>
                <a:spcPct val="150000"/>
              </a:lnSpc>
              <a:spcBef>
                <a:spcPts val="600"/>
              </a:spcBef>
              <a:defRPr sz="2700">
                <a:latin typeface="Microsoft Sans Serif"/>
                <a:ea typeface="Microsoft Sans Serif"/>
                <a:cs typeface="Microsoft Sans Serif"/>
                <a:sym typeface="Microsoft Sans Serif"/>
              </a:defRPr>
            </a:pPr>
            <a:r>
              <a:rPr u="sng" dirty="0">
                <a:hlinkClick r:id="rId2"/>
              </a:rPr>
              <a:t>http://kalani.lv/lvzaa</a:t>
            </a:r>
          </a:p>
        </p:txBody>
      </p:sp>
      <p:sp>
        <p:nvSpPr>
          <p:cNvPr id="212" name="Title 1"/>
          <p:cNvSpPr txBox="1">
            <a:spLocks noGrp="1"/>
          </p:cNvSpPr>
          <p:nvPr>
            <p:ph type="ctrTitle"/>
          </p:nvPr>
        </p:nvSpPr>
        <p:spPr>
          <a:xfrm>
            <a:off x="1773455" y="1566860"/>
            <a:ext cx="7431964" cy="1365002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defRPr sz="4200" b="1" spc="-42">
                <a:solidFill>
                  <a:srgbClr val="0078C8"/>
                </a:solidFill>
                <a:latin typeface="HejaVu Sans"/>
                <a:ea typeface="HejaVu Sans"/>
                <a:cs typeface="HejaVu Sans"/>
                <a:sym typeface="HejaVu Sans"/>
              </a:defRPr>
            </a:lvl1pPr>
          </a:lstStyle>
          <a:p>
            <a:r>
              <a:rPr sz="4400" dirty="0" err="1"/>
              <a:t>Noslēgums</a:t>
            </a:r>
            <a:r>
              <a:rPr sz="4400" dirty="0"/>
              <a:t> un </a:t>
            </a:r>
            <a:r>
              <a:rPr sz="4400" dirty="0" err="1"/>
              <a:t>aicinājums</a:t>
            </a:r>
            <a:endParaRPr sz="4400" dirty="0"/>
          </a:p>
        </p:txBody>
      </p:sp>
      <p:sp>
        <p:nvSpPr>
          <p:cNvPr id="213" name="Tomass Bucenieks, zivkopis, LVZAA"/>
          <p:cNvSpPr txBox="1"/>
          <p:nvPr/>
        </p:nvSpPr>
        <p:spPr>
          <a:xfrm>
            <a:off x="895149" y="8583172"/>
            <a:ext cx="4688164" cy="406993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27093" tIns="27093" rIns="27093" bIns="27093" anchor="ctr">
            <a:spAutoFit/>
          </a:bodyPr>
          <a:lstStyle>
            <a:lvl1pPr defTabSz="587022">
              <a:spcBef>
                <a:spcPts val="0"/>
              </a:spcBef>
              <a:defRPr sz="2200">
                <a:latin typeface="Produkt Light"/>
                <a:ea typeface="Produkt Light"/>
                <a:cs typeface="Produkt Light"/>
                <a:sym typeface="Produkt Light"/>
              </a:defRPr>
            </a:lvl1pPr>
          </a:lstStyle>
          <a:p>
            <a:r>
              <a:rPr dirty="0"/>
              <a:t>Tomass </a:t>
            </a:r>
            <a:r>
              <a:rPr dirty="0" err="1"/>
              <a:t>Bucenieks</a:t>
            </a:r>
            <a:r>
              <a:rPr dirty="0"/>
              <a:t>, </a:t>
            </a:r>
            <a:r>
              <a:rPr dirty="0" err="1"/>
              <a:t>zivkopis</a:t>
            </a:r>
            <a:r>
              <a:rPr dirty="0"/>
              <a:t>, LVZAA</a:t>
            </a:r>
          </a:p>
        </p:txBody>
      </p:sp>
      <p:sp>
        <p:nvSpPr>
          <p:cNvPr id="214" name="Zivis dīķī – drošība šķīvī."/>
          <p:cNvSpPr txBox="1"/>
          <p:nvPr/>
        </p:nvSpPr>
        <p:spPr>
          <a:xfrm>
            <a:off x="3613322" y="3652082"/>
            <a:ext cx="4887769" cy="780748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27093" tIns="27093" rIns="27093" bIns="27093" anchor="ctr">
            <a:spAutoFit/>
          </a:bodyPr>
          <a:lstStyle>
            <a:lvl1pPr defTabSz="587022">
              <a:lnSpc>
                <a:spcPct val="150000"/>
              </a:lnSpc>
              <a:spcBef>
                <a:spcPts val="600"/>
              </a:spcBef>
              <a:defRPr sz="3600">
                <a:latin typeface="Microsoft Sans Serif"/>
                <a:ea typeface="Microsoft Sans Serif"/>
                <a:cs typeface="Microsoft Sans Serif"/>
                <a:sym typeface="Microsoft Sans Serif"/>
              </a:defRPr>
            </a:lvl1pPr>
          </a:lstStyle>
          <a:p>
            <a:r>
              <a:rPr b="1" dirty="0" err="1"/>
              <a:t>Zivis</a:t>
            </a:r>
            <a:r>
              <a:rPr b="1" dirty="0"/>
              <a:t> </a:t>
            </a:r>
            <a:r>
              <a:rPr b="1" dirty="0" err="1"/>
              <a:t>dīķī</a:t>
            </a:r>
            <a:r>
              <a:rPr b="1" dirty="0"/>
              <a:t> – </a:t>
            </a:r>
            <a:r>
              <a:rPr b="1" dirty="0" err="1"/>
              <a:t>drošība</a:t>
            </a:r>
            <a:r>
              <a:rPr b="1" dirty="0"/>
              <a:t> </a:t>
            </a:r>
            <a:r>
              <a:rPr b="1" dirty="0" err="1"/>
              <a:t>šķīvī</a:t>
            </a:r>
            <a:r>
              <a:rPr b="1" dirty="0"/>
              <a:t>.</a:t>
            </a:r>
          </a:p>
        </p:txBody>
      </p:sp>
      <p:pic>
        <p:nvPicPr>
          <p:cNvPr id="215" name="LOGO_LVZAA_ar baltiem ENG burtiem.png" descr="LOGO_LVZAA_ar baltiem ENG burtie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12978" y="-15595"/>
            <a:ext cx="3091822" cy="2947457"/>
          </a:xfrm>
          <a:prstGeom prst="rect">
            <a:avLst/>
          </a:prstGeom>
          <a:ln w="3175">
            <a:miter lim="400000"/>
          </a:ln>
        </p:spPr>
      </p:pic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36_DynamicWavesLight">
  <a:themeElements>
    <a:clrScheme name="36_DynamicWavesLight">
      <a:dk1>
        <a:srgbClr val="53585F"/>
      </a:dk1>
      <a:lt1>
        <a:srgbClr val="5F3E0C"/>
      </a:lt1>
      <a:dk2>
        <a:srgbClr val="53585F"/>
      </a:dk2>
      <a:lt2>
        <a:srgbClr val="D5D5D5"/>
      </a:lt2>
      <a:accent1>
        <a:srgbClr val="9FAABA"/>
      </a:accent1>
      <a:accent2>
        <a:srgbClr val="88A7B2"/>
      </a:accent2>
      <a:accent3>
        <a:srgbClr val="94B9A3"/>
      </a:accent3>
      <a:accent4>
        <a:srgbClr val="F0BE5E"/>
      </a:accent4>
      <a:accent5>
        <a:srgbClr val="D5B7B7"/>
      </a:accent5>
      <a:accent6>
        <a:srgbClr val="B894B1"/>
      </a:accent6>
      <a:hlink>
        <a:srgbClr val="0000FF"/>
      </a:hlink>
      <a:folHlink>
        <a:srgbClr val="FF00FF"/>
      </a:folHlink>
    </a:clrScheme>
    <a:fontScheme name="36_DynamicWavesLight">
      <a:majorFont>
        <a:latin typeface="Produkt Extralight"/>
        <a:ea typeface="Produkt Extralight"/>
        <a:cs typeface="Produkt Extralight"/>
      </a:majorFont>
      <a:minorFont>
        <a:latin typeface="Produkt Extralight"/>
        <a:ea typeface="Produkt Extralight"/>
        <a:cs typeface="Produkt Extralight"/>
      </a:minorFont>
    </a:fontScheme>
    <a:fmtScheme name="36_DynamicWavesLigh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satOff val="-9155"/>
            <a:lumOff val="-32673"/>
          </a:schemeClr>
        </a:solidFill>
        <a:ln w="3175" cap="flat">
          <a:noFill/>
          <a:miter lim="400000"/>
        </a:ln>
        <a:effectLst/>
        <a:sp3d/>
      </a:spPr>
      <a:bodyPr rot="0" spcFirstLastPara="1" vertOverflow="overflow" horzOverflow="overflow" vert="horz" wrap="square" lIns="27093" tIns="27093" rIns="27093" bIns="27093" numCol="1" spcCol="38100" rtlCol="0" anchor="ctr">
        <a:spAutoFit/>
      </a:bodyPr>
      <a:lstStyle>
        <a:defPPr marL="0" marR="0" indent="0" algn="ctr" defTabSz="587022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Graphik Light"/>
            <a:ea typeface="Graphik Light"/>
            <a:cs typeface="Graphik Light"/>
            <a:sym typeface="Graphik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>
              <a:satOff val="-9155"/>
              <a:lumOff val="-32673"/>
            </a:schemeClr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3175" cap="flat">
          <a:noFill/>
          <a:miter lim="400000"/>
        </a:ln>
        <a:effectLst/>
        <a:sp3d/>
      </a:spPr>
      <a:bodyPr rot="0" spcFirstLastPara="1" vertOverflow="overflow" horzOverflow="overflow" vert="horz" wrap="square" lIns="27093" tIns="27093" rIns="27093" bIns="27093" numCol="1" spcCol="38100" rtlCol="0" anchor="ctr">
        <a:spAutoFit/>
      </a:bodyPr>
      <a:lstStyle>
        <a:defPPr marL="0" marR="0" indent="0" algn="l" defTabSz="252871" rtl="0" fontAlgn="auto" latinLnBrk="0" hangingPunct="0">
          <a:lnSpc>
            <a:spcPct val="100000"/>
          </a:lnSpc>
          <a:spcBef>
            <a:spcPts val="3300"/>
          </a:spcBef>
          <a:spcAft>
            <a:spcPts val="0"/>
          </a:spcAft>
          <a:buClrTx/>
          <a:buSzTx/>
          <a:buFontTx/>
          <a:buNone/>
          <a:tabLst/>
          <a:defRPr kumimoji="0" sz="2800" b="0" i="0" u="none" strike="noStrike" cap="none" spc="0" normalizeH="0" baseline="0">
            <a:ln>
              <a:noFill/>
            </a:ln>
            <a:solidFill>
              <a:schemeClr val="accent1">
                <a:satOff val="-9155"/>
                <a:lumOff val="-32673"/>
              </a:schemeClr>
            </a:solidFill>
            <a:effectLst/>
            <a:uFillTx/>
            <a:latin typeface="Graphik Light"/>
            <a:ea typeface="Graphik Light"/>
            <a:cs typeface="Graphik Light"/>
            <a:sym typeface="Graphik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36_DynamicWavesLight">
  <a:themeElements>
    <a:clrScheme name="36_DynamicWavesLight">
      <a:dk1>
        <a:srgbClr val="000000"/>
      </a:dk1>
      <a:lt1>
        <a:srgbClr val="FFFFFF"/>
      </a:lt1>
      <a:dk2>
        <a:srgbClr val="53585F"/>
      </a:dk2>
      <a:lt2>
        <a:srgbClr val="D5D5D5"/>
      </a:lt2>
      <a:accent1>
        <a:srgbClr val="9FAABA"/>
      </a:accent1>
      <a:accent2>
        <a:srgbClr val="88A7B2"/>
      </a:accent2>
      <a:accent3>
        <a:srgbClr val="94B9A3"/>
      </a:accent3>
      <a:accent4>
        <a:srgbClr val="F0BE5E"/>
      </a:accent4>
      <a:accent5>
        <a:srgbClr val="D5B7B7"/>
      </a:accent5>
      <a:accent6>
        <a:srgbClr val="B894B1"/>
      </a:accent6>
      <a:hlink>
        <a:srgbClr val="0000FF"/>
      </a:hlink>
      <a:folHlink>
        <a:srgbClr val="FF00FF"/>
      </a:folHlink>
    </a:clrScheme>
    <a:fontScheme name="36_DynamicWavesLight">
      <a:majorFont>
        <a:latin typeface="Produkt Extralight"/>
        <a:ea typeface="Produkt Extralight"/>
        <a:cs typeface="Produkt Extralight"/>
      </a:majorFont>
      <a:minorFont>
        <a:latin typeface="Produkt Extralight"/>
        <a:ea typeface="Produkt Extralight"/>
        <a:cs typeface="Produkt Extralight"/>
      </a:minorFont>
    </a:fontScheme>
    <a:fmtScheme name="36_DynamicWavesLigh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satOff val="-9155"/>
            <a:lumOff val="-32673"/>
          </a:schemeClr>
        </a:solidFill>
        <a:ln w="3175" cap="flat">
          <a:noFill/>
          <a:miter lim="400000"/>
        </a:ln>
        <a:effectLst/>
        <a:sp3d/>
      </a:spPr>
      <a:bodyPr rot="0" spcFirstLastPara="1" vertOverflow="overflow" horzOverflow="overflow" vert="horz" wrap="square" lIns="27093" tIns="27093" rIns="27093" bIns="27093" numCol="1" spcCol="38100" rtlCol="0" anchor="ctr">
        <a:spAutoFit/>
      </a:bodyPr>
      <a:lstStyle>
        <a:defPPr marL="0" marR="0" indent="0" algn="ctr" defTabSz="587022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Graphik Light"/>
            <a:ea typeface="Graphik Light"/>
            <a:cs typeface="Graphik Light"/>
            <a:sym typeface="Graphik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>
              <a:satOff val="-9155"/>
              <a:lumOff val="-32673"/>
            </a:schemeClr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3175" cap="flat">
          <a:noFill/>
          <a:miter lim="400000"/>
        </a:ln>
        <a:effectLst/>
        <a:sp3d/>
      </a:spPr>
      <a:bodyPr rot="0" spcFirstLastPara="1" vertOverflow="overflow" horzOverflow="overflow" vert="horz" wrap="square" lIns="27093" tIns="27093" rIns="27093" bIns="27093" numCol="1" spcCol="38100" rtlCol="0" anchor="ctr">
        <a:spAutoFit/>
      </a:bodyPr>
      <a:lstStyle>
        <a:defPPr marL="0" marR="0" indent="0" algn="l" defTabSz="252871" rtl="0" fontAlgn="auto" latinLnBrk="0" hangingPunct="0">
          <a:lnSpc>
            <a:spcPct val="100000"/>
          </a:lnSpc>
          <a:spcBef>
            <a:spcPts val="3300"/>
          </a:spcBef>
          <a:spcAft>
            <a:spcPts val="0"/>
          </a:spcAft>
          <a:buClrTx/>
          <a:buSzTx/>
          <a:buFontTx/>
          <a:buNone/>
          <a:tabLst/>
          <a:defRPr kumimoji="0" sz="2800" b="0" i="0" u="none" strike="noStrike" cap="none" spc="0" normalizeH="0" baseline="0">
            <a:ln>
              <a:noFill/>
            </a:ln>
            <a:solidFill>
              <a:schemeClr val="accent1">
                <a:satOff val="-9155"/>
                <a:lumOff val="-32673"/>
              </a:schemeClr>
            </a:solidFill>
            <a:effectLst/>
            <a:uFillTx/>
            <a:latin typeface="Graphik Light"/>
            <a:ea typeface="Graphik Light"/>
            <a:cs typeface="Graphik Light"/>
            <a:sym typeface="Graphik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363</Words>
  <Application>Microsoft Office PowerPoint</Application>
  <PresentationFormat>Custom</PresentationFormat>
  <Paragraphs>55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8" baseType="lpstr">
      <vt:lpstr>Arial</vt:lpstr>
      <vt:lpstr>Graphik</vt:lpstr>
      <vt:lpstr>Graphik Light</vt:lpstr>
      <vt:lpstr>Helvetica Neue</vt:lpstr>
      <vt:lpstr>Produkt Extralight</vt:lpstr>
      <vt:lpstr>Produkt Light</vt:lpstr>
      <vt:lpstr>36_DynamicWavesLight</vt:lpstr>
      <vt:lpstr>PowerPoint Presentation</vt:lpstr>
      <vt:lpstr>Akvakultūra Latvijā šodien</vt:lpstr>
      <vt:lpstr>Salīdzinājums ar tradicionālo lauksaimniecību</vt:lpstr>
      <vt:lpstr>Problēma – paaudžu maiņa notiek pārāk lēni</vt:lpstr>
      <vt:lpstr>Tradīciju saglabāšana piekrastē un iekšzemē</vt:lpstr>
      <vt:lpstr>LVZAA iniciatīva  “Pašpatēriņa zivju audzētājs”</vt:lpstr>
      <vt:lpstr>No pašpatēriņa uz uzņēmējdarbību</vt:lpstr>
      <vt:lpstr>LVZAA kā inkubators jaunajiem audzētājiem</vt:lpstr>
      <vt:lpstr>Ieteikumi politikas veidotājiem</vt:lpstr>
      <vt:lpstr>Nākotnes redzējums</vt:lpstr>
      <vt:lpstr>Noslēgums un aicinājums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Kristaps Gramanis</dc:creator>
  <cp:lastModifiedBy>Kristaps Gramanis</cp:lastModifiedBy>
  <cp:revision>1</cp:revision>
  <dcterms:modified xsi:type="dcterms:W3CDTF">2025-11-05T16:28:12Z</dcterms:modified>
</cp:coreProperties>
</file>